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4"/>
    <p:restoredTop sz="87492"/>
  </p:normalViewPr>
  <p:slideViewPr>
    <p:cSldViewPr snapToGrid="0">
      <p:cViewPr varScale="1">
        <p:scale>
          <a:sx n="337" d="100"/>
          <a:sy n="337" d="100"/>
        </p:scale>
        <p:origin x="3120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buSzPts val="1800"/>
              <a:buChar char="●"/>
            </a:pPr>
            <a:r>
              <a:rPr lang="en-US" sz="1100" dirty="0"/>
              <a:t>Course materials are allowed. No generative AI allowed, e.g., </a:t>
            </a:r>
            <a:r>
              <a:rPr lang="en-US" sz="1100" dirty="0" err="1"/>
              <a:t>ChatGPT</a:t>
            </a:r>
            <a:endParaRPr lang="en-US" sz="1100" dirty="0"/>
          </a:p>
          <a:p>
            <a:pPr lvl="1" indent="-342900">
              <a:buSzPts val="1800"/>
              <a:buChar char="●"/>
            </a:pPr>
            <a:r>
              <a:rPr lang="en-US" sz="1100" dirty="0"/>
              <a:t>For whatever resources you have used, citations are important. They need to be clear and relevant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Grading structure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Assignments: 35%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Projects: 15%</a:t>
            </a:r>
          </a:p>
          <a:p>
            <a:pPr lvl="1" indent="-342900">
              <a:buSzPts val="1800"/>
              <a:buChar char="●"/>
            </a:pPr>
            <a:r>
              <a:rPr lang="en-US" sz="24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Quiz: 10% (4 quizzes total)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Midterm: 20%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Final: 20%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(extra credit) 5% </a:t>
            </a: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20% (1 day), 30%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days), or 40% (3 days) of the initial score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 by 2 days, and her submission got 80 points for all the questions in the assignment. Then, her final score would be 80*(1-30%) = 56.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Format of midterm and final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Open book (instead of closed book)</a:t>
            </a:r>
          </a:p>
          <a:p>
            <a:pPr lvl="1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r>
              <a:rPr lang="en-US" sz="2400" dirty="0"/>
              <a:t>More details on policies coming soon</a:t>
            </a:r>
          </a:p>
          <a:p>
            <a:pPr lvl="1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8868" y="3506644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2882982" y="2204142"/>
            <a:ext cx="12393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39141" y="3668905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6"/>
            <a:ext cx="1218372" cy="315759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6"/>
            <a:ext cx="1335019" cy="303665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30186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291</Words>
  <Application>Microsoft Macintosh PowerPoint</Application>
  <PresentationFormat>On-screen Show (16:9)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47</cp:revision>
  <dcterms:modified xsi:type="dcterms:W3CDTF">2023-09-04T15:02:07Z</dcterms:modified>
</cp:coreProperties>
</file>