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7492"/>
  </p:normalViewPr>
  <p:slideViewPr>
    <p:cSldViewPr snapToGrid="0">
      <p:cViewPr varScale="1">
        <p:scale>
          <a:sx n="336" d="100"/>
          <a:sy n="336" d="100"/>
        </p:scale>
        <p:origin x="344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4"/>
            <a:ext cx="8424800" cy="376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4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 (4): 35%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 (2): 15%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 (4-5): 10%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20%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20%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Extra credit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UNCC security symposium: 1% </a:t>
            </a:r>
            <a:endParaRPr lang="en-US" sz="23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2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Upload one or two paragraphs about: 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latin typeface="Helvetica Neue" panose="02000503000000020004" pitchFamily="2" charset="0"/>
              </a:rPr>
              <a:t>The talk(s) you went	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What do you think about the contents of the talk(s). What do you like and dislike?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945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400" dirty="0"/>
              <a:t>Midterm</a:t>
            </a:r>
            <a:endParaRPr lang="en" sz="2800" dirty="0"/>
          </a:p>
          <a:p>
            <a:pPr marL="822960" lvl="1" indent="-342900">
              <a:buSzPts val="1800"/>
              <a:buChar char="●"/>
            </a:pPr>
            <a:r>
              <a:rPr lang="en-US" sz="3300" dirty="0"/>
              <a:t>Time</a:t>
            </a:r>
            <a:endParaRPr lang="en-US" sz="2400" dirty="0"/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Oct. 3rd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Midterm opens between 9:30-11:30am at Canvas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Format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Open book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No internet access allowed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Download and submit in Canvas (like the assignments)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/>
              <a:t>7-9 </a:t>
            </a:r>
            <a:r>
              <a:rPr lang="en-US" sz="2500" dirty="0"/>
              <a:t>questions, all of which are open questions like the assignments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Topics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Covers all cryptography lectures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More …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No lecture on midterm day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will sit in the classroom between (roughly) 10-11:15am for clarification questions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encourage you to take the exam in the classroom, so you may not miss any hints from me</a:t>
            </a: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objectives: </a:t>
            </a:r>
            <a:r>
              <a:rPr lang="en" b="1" dirty="0">
                <a:solidFill>
                  <a:schemeClr val="tx1"/>
                </a:solidFill>
              </a:rPr>
              <a:t>Introduction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4728" y="3434872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6032761" y="4272048"/>
            <a:ext cx="162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12901" y="2262546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7"/>
            <a:ext cx="1218372" cy="22092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7"/>
            <a:ext cx="1335019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367</Words>
  <Application>Microsoft Macintosh PowerPoint</Application>
  <PresentationFormat>On-screen Show (16:9)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objectives: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66</cp:revision>
  <dcterms:modified xsi:type="dcterms:W3CDTF">2023-09-17T15:32:17Z</dcterms:modified>
</cp:coreProperties>
</file>