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2041BF-BA1F-42E8-A1A4-C7F1780B8CE2}">
  <a:tblStyle styleId="{102041BF-BA1F-42E8-A1A4-C7F1780B8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{102041BF-BA1F-42E8-A1A4-C7F1780B8CE2}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{102041BF-BA1F-42E8-A1A4-C7F1780B8CE2}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{102041BF-BA1F-42E8-A1A4-C7F1780B8CE2}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