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4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04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0F88-A27C-484D-B74E-50BC381D460F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570C-5B74-DA42-9606-4B699AA5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299798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77745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0693" y="1777452"/>
            <a:ext cx="299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an axis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5225" y="177745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 point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772754" y="470795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297154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73177" y="2709805"/>
            <a:ext cx="2142247" cy="2532519"/>
            <a:chOff x="3273177" y="2709805"/>
            <a:chExt cx="2142247" cy="2532519"/>
          </a:xfrm>
        </p:grpSpPr>
        <p:grpSp>
          <p:nvGrpSpPr>
            <p:cNvPr id="54" name="Group 53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55" name="Oval 54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8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5" name="Group 24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8" idx="5"/>
                <a:endCxn id="30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73" name="Group 72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rallelogram 73"/>
          <p:cNvSpPr/>
          <p:nvPr/>
        </p:nvSpPr>
        <p:spPr>
          <a:xfrm rot="2211199">
            <a:off x="3276499" y="3202100"/>
            <a:ext cx="3272143" cy="1665079"/>
          </a:xfrm>
          <a:prstGeom prst="parallelogram">
            <a:avLst>
              <a:gd name="adj" fmla="val 46281"/>
            </a:avLst>
          </a:prstGeom>
          <a:gradFill flip="none" rotWithShape="1">
            <a:gsLst>
              <a:gs pos="0">
                <a:schemeClr val="bg1">
                  <a:lumMod val="50000"/>
                  <a:alpha val="30000"/>
                </a:schemeClr>
              </a:gs>
              <a:gs pos="100000">
                <a:schemeClr val="bg1">
                  <a:lumMod val="95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UVW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78942" y="2601306"/>
            <a:ext cx="552534" cy="988179"/>
            <a:chOff x="3561384" y="2909454"/>
            <a:chExt cx="552534" cy="988179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561384" y="3140287"/>
              <a:ext cx="213980" cy="757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75364" y="29094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u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60385" y="3563122"/>
            <a:ext cx="1049032" cy="579910"/>
            <a:chOff x="2542827" y="3871270"/>
            <a:chExt cx="1049032" cy="57991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840182" y="3871270"/>
              <a:ext cx="751677" cy="480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542827" y="398951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v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ymbol" charset="2"/>
                  <a:cs typeface="Symbol" charset="2"/>
                </a:rPr>
                <a:t>w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05872" y="1954671"/>
            <a:ext cx="2581248" cy="28399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24000"/>
                </a:schemeClr>
              </a:gs>
              <a:gs pos="100000">
                <a:schemeClr val="bg1">
                  <a:lumMod val="85000"/>
                  <a:alpha val="24000"/>
                </a:schemeClr>
              </a:gs>
            </a:gsLst>
            <a:lin ang="0" scaled="0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XYZ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809418" y="2693323"/>
            <a:ext cx="816534" cy="869799"/>
            <a:chOff x="3591860" y="3001471"/>
            <a:chExt cx="816534" cy="869799"/>
          </a:xfrm>
        </p:grpSpPr>
        <p:cxnSp>
          <p:nvCxnSpPr>
            <p:cNvPr id="39" name="Straight Arrow Connector 38"/>
            <p:cNvCxnSpPr>
              <a:endCxn id="47" idx="0"/>
            </p:cNvCxnSpPr>
            <p:nvPr/>
          </p:nvCxnSpPr>
          <p:spPr>
            <a:xfrm flipV="1">
              <a:off x="3591860" y="3428001"/>
              <a:ext cx="647257" cy="443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69840" y="30014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x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w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47601" y="2355571"/>
            <a:ext cx="331341" cy="1207551"/>
            <a:chOff x="4447601" y="2355571"/>
            <a:chExt cx="331341" cy="1207551"/>
          </a:xfrm>
        </p:grpSpPr>
        <p:sp>
          <p:nvSpPr>
            <p:cNvPr id="16" name="Rectangle 15"/>
            <p:cNvSpPr/>
            <p:nvPr/>
          </p:nvSpPr>
          <p:spPr>
            <a:xfrm>
              <a:off x="4447601" y="2355571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y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778942" y="2611873"/>
              <a:ext cx="0" cy="9512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09417" y="3119853"/>
            <a:ext cx="1053529" cy="646455"/>
            <a:chOff x="4809417" y="3119853"/>
            <a:chExt cx="1053529" cy="646455"/>
          </a:xfrm>
        </p:grpSpPr>
        <p:grpSp>
          <p:nvGrpSpPr>
            <p:cNvPr id="79" name="Group 78"/>
            <p:cNvGrpSpPr/>
            <p:nvPr/>
          </p:nvGrpSpPr>
          <p:grpSpPr>
            <a:xfrm>
              <a:off x="4809417" y="3119853"/>
              <a:ext cx="910729" cy="646455"/>
              <a:chOff x="3591859" y="3428001"/>
              <a:chExt cx="910729" cy="64645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591859" y="3889666"/>
                <a:ext cx="910729" cy="18479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146784" y="3428001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531605" y="3284159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z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97980" y="5664498"/>
            <a:ext cx="444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Sample motion directions in 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03" y="3085623"/>
            <a:ext cx="4318000" cy="201977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97910" y="2839524"/>
            <a:ext cx="3272143" cy="2265873"/>
            <a:chOff x="-340446" y="2493341"/>
            <a:chExt cx="3272143" cy="2265873"/>
          </a:xfrm>
        </p:grpSpPr>
        <p:sp>
          <p:nvSpPr>
            <p:cNvPr id="58" name="Parallelogram 57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9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97910" y="2847514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66438" y="2040519"/>
            <a:ext cx="14121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o</a:t>
            </a:r>
            <a:r>
              <a:rPr lang="en-US" sz="2400" dirty="0" smtClean="0">
                <a:latin typeface="Gill Sans MT"/>
                <a:cs typeface="Gill Sans MT"/>
              </a:rPr>
              <a:t>n plane</a:t>
            </a: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vw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wu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xy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yz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endParaRPr lang="en-US" sz="2400" dirty="0">
              <a:latin typeface="Gill Sans MT"/>
              <a:cs typeface="Gill Sans M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026492" y="2507623"/>
            <a:ext cx="2660308" cy="2839904"/>
            <a:chOff x="3605872" y="1954671"/>
            <a:chExt cx="2660308" cy="2839904"/>
          </a:xfrm>
        </p:grpSpPr>
        <p:sp>
          <p:nvSpPr>
            <p:cNvPr id="72" name="Rectangle 71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88" name="Straight Arrow Connector 87"/>
              <p:cNvCxnSpPr>
                <a:endCxn id="83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15536" y="5948097"/>
            <a:ext cx="549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e</a:t>
            </a:r>
            <a:r>
              <a:rPr lang="en-US" sz="2400" dirty="0" smtClean="0">
                <a:latin typeface="Gill Sans MT"/>
                <a:cs typeface="Gill Sans MT"/>
              </a:rPr>
              <a:t>x.  Walking. Sample directions on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r>
              <a:rPr lang="en-US" sz="2400" dirty="0">
                <a:latin typeface="Gill Sans MT"/>
                <a:cs typeface="Gill Sans MT"/>
              </a:rPr>
              <a:t>-</a:t>
            </a:r>
            <a:r>
              <a:rPr lang="en-US" sz="2400" dirty="0" smtClean="0">
                <a:latin typeface="Gill Sans MT"/>
                <a:cs typeface="Gill Sans MT"/>
              </a:rPr>
              <a:t>plane</a:t>
            </a:r>
          </a:p>
        </p:txBody>
      </p:sp>
      <p:pic>
        <p:nvPicPr>
          <p:cNvPr id="39" name="pasted-image.pdf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4182700" y="3749202"/>
            <a:ext cx="1585079" cy="15399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588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42619" y="2040519"/>
            <a:ext cx="14598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±u, ±v, ±w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±x, ±y, ±z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683" y="5664498"/>
            <a:ext cx="2068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Upward, </a:t>
            </a:r>
            <a:r>
              <a:rPr lang="en-US" dirty="0" smtClean="0"/>
              <a:t>Downward</a:t>
            </a:r>
          </a:p>
          <a:p>
            <a:r>
              <a:rPr lang="en-US" dirty="0" smtClean="0"/>
              <a:t>Right, Left</a:t>
            </a:r>
          </a:p>
          <a:p>
            <a:r>
              <a:rPr lang="en-US" dirty="0" smtClean="0"/>
              <a:t>Forward, Backward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938084" y="2298954"/>
            <a:ext cx="2660308" cy="2839904"/>
            <a:chOff x="3605872" y="1954671"/>
            <a:chExt cx="2660308" cy="2839904"/>
          </a:xfrm>
        </p:grpSpPr>
        <p:sp>
          <p:nvSpPr>
            <p:cNvPr id="40" name="Rectangle 39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71" name="Straight Arrow Connector 70"/>
              <p:cNvCxnSpPr>
                <a:endCxn id="66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55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an axis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02032" y="5334483"/>
            <a:ext cx="507768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Clockwise(special direction: x)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 </a:t>
            </a:r>
            <a:r>
              <a:rPr lang="en-US" sz="2400" dirty="0" smtClean="0"/>
              <a:t>Counterclockwise</a:t>
            </a:r>
            <a:r>
              <a:rPr lang="en-US" sz="2400" dirty="0">
                <a:latin typeface="Gill Sans MT"/>
                <a:cs typeface="Gill Sans MT"/>
              </a:rPr>
              <a:t>(special direction: </a:t>
            </a:r>
            <a:r>
              <a:rPr lang="en-US" sz="2400" dirty="0" smtClean="0">
                <a:latin typeface="Gill Sans MT"/>
                <a:cs typeface="Gill Sans MT"/>
              </a:rPr>
              <a:t>-x</a:t>
            </a:r>
            <a:r>
              <a:rPr lang="en-US" sz="2400" dirty="0">
                <a:latin typeface="Gill Sans MT"/>
                <a:cs typeface="Gill Sans MT"/>
              </a:rPr>
              <a:t>)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Both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19345" y="2677850"/>
            <a:ext cx="2142247" cy="2532519"/>
            <a:chOff x="3273177" y="2709805"/>
            <a:chExt cx="2142247" cy="2532519"/>
          </a:xfrm>
        </p:grpSpPr>
        <p:grpSp>
          <p:nvGrpSpPr>
            <p:cNvPr id="39" name="Group 38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41" name="Oval 40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4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38084" y="2298954"/>
            <a:ext cx="2660308" cy="2839904"/>
            <a:chOff x="3605872" y="1954671"/>
            <a:chExt cx="2660308" cy="2839904"/>
          </a:xfrm>
        </p:grpSpPr>
        <p:sp>
          <p:nvSpPr>
            <p:cNvPr id="15" name="Rectangle 14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31" name="Straight Arrow Connector 30"/>
              <p:cNvCxnSpPr>
                <a:endCxn id="26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9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about a </a:t>
            </a:r>
            <a:r>
              <a:rPr lang="en-US" dirty="0" smtClean="0"/>
              <a:t>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14" name="Parallelogram 13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8" name="Group 27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2" idx="5"/>
                <a:endCxn id="34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654273" y="5710664"/>
            <a:ext cx="4936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Sample on the tangent plane(</a:t>
            </a:r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 plane)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Special:  ±u, ±v</a:t>
            </a:r>
          </a:p>
        </p:txBody>
      </p:sp>
    </p:spTree>
    <p:extLst>
      <p:ext uri="{BB962C8B-B14F-4D97-AF65-F5344CB8AC3E}">
        <p14:creationId xmlns:p14="http://schemas.microsoft.com/office/powerpoint/2010/main" val="33202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172</Words>
  <Application>Microsoft Macintosh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Motion</vt:lpstr>
      <vt:lpstr>Direction</vt:lpstr>
      <vt:lpstr>Direction</vt:lpstr>
      <vt:lpstr>Direction</vt:lpstr>
      <vt:lpstr>Direction</vt:lpstr>
      <vt:lpstr>Direction</vt:lpstr>
      <vt:lpstr>Direction</vt:lpstr>
      <vt:lpstr>Direction</vt:lpstr>
    </vt:vector>
  </TitlesOfParts>
  <Company>CWRU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Chen</dc:creator>
  <cp:lastModifiedBy>Jing Chen</cp:lastModifiedBy>
  <cp:revision>81</cp:revision>
  <dcterms:created xsi:type="dcterms:W3CDTF">2015-03-18T19:45:04Z</dcterms:created>
  <dcterms:modified xsi:type="dcterms:W3CDTF">2015-03-20T02:34:49Z</dcterms:modified>
</cp:coreProperties>
</file>