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3" r:id="rId4"/>
    <p:sldId id="264" r:id="rId5"/>
    <p:sldId id="265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4" y="-44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746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Work flow</a:t>
            </a:r>
            <a:endParaRPr sz="8000" dirty="0"/>
          </a:p>
        </p:txBody>
      </p:sp>
      <p:sp>
        <p:nvSpPr>
          <p:cNvPr id="3" name="Down Arrow 2"/>
          <p:cNvSpPr/>
          <p:nvPr/>
        </p:nvSpPr>
        <p:spPr>
          <a:xfrm>
            <a:off x="6169030" y="4580813"/>
            <a:ext cx="372024" cy="320684"/>
          </a:xfrm>
          <a:prstGeom prst="downArrow">
            <a:avLst/>
          </a:prstGeom>
          <a:solidFill>
            <a:schemeClr val="bg1">
              <a:lumMod val="50000"/>
              <a:alpha val="58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69030" y="6325521"/>
            <a:ext cx="372024" cy="320684"/>
          </a:xfrm>
          <a:prstGeom prst="downArrow">
            <a:avLst/>
          </a:prstGeom>
          <a:solidFill>
            <a:schemeClr val="bg1">
              <a:lumMod val="50000"/>
              <a:alpha val="58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9042" y="3411601"/>
            <a:ext cx="4572000" cy="914400"/>
            <a:chOff x="4066606" y="2603500"/>
            <a:chExt cx="4572000" cy="914400"/>
          </a:xfrm>
        </p:grpSpPr>
        <p:sp>
          <p:nvSpPr>
            <p:cNvPr id="14" name="Rectangle 13"/>
            <p:cNvSpPr/>
            <p:nvPr/>
          </p:nvSpPr>
          <p:spPr>
            <a:xfrm>
              <a:off x="4066606" y="2603500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9494" y="2737535"/>
              <a:ext cx="40062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Set up camera-target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69042" y="5156309"/>
            <a:ext cx="4572000" cy="914400"/>
            <a:chOff x="4066606" y="4463844"/>
            <a:chExt cx="4572000" cy="914400"/>
          </a:xfrm>
        </p:grpSpPr>
        <p:sp>
          <p:nvSpPr>
            <p:cNvPr id="15" name="Rectangle 14"/>
            <p:cNvSpPr/>
            <p:nvPr/>
          </p:nvSpPr>
          <p:spPr>
            <a:xfrm>
              <a:off x="4066606" y="446384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37833" y="4597879"/>
              <a:ext cx="40295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Generate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trajectories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9042" y="6901019"/>
            <a:ext cx="4572000" cy="914400"/>
            <a:chOff x="4071479" y="6644494"/>
            <a:chExt cx="4572000" cy="914400"/>
          </a:xfrm>
        </p:grpSpPr>
        <p:sp>
          <p:nvSpPr>
            <p:cNvPr id="20" name="Rectangle 19"/>
            <p:cNvSpPr/>
            <p:nvPr/>
          </p:nvSpPr>
          <p:spPr>
            <a:xfrm>
              <a:off x="4071479" y="664449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8297" y="6778529"/>
              <a:ext cx="1518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Render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Work flow</a:t>
            </a:r>
            <a:endParaRPr sz="8000" dirty="0"/>
          </a:p>
        </p:txBody>
      </p:sp>
      <p:sp>
        <p:nvSpPr>
          <p:cNvPr id="3" name="Down Arrow 2"/>
          <p:cNvSpPr/>
          <p:nvPr/>
        </p:nvSpPr>
        <p:spPr>
          <a:xfrm>
            <a:off x="6169030" y="4580813"/>
            <a:ext cx="372024" cy="320684"/>
          </a:xfrm>
          <a:prstGeom prst="downArrow">
            <a:avLst/>
          </a:prstGeom>
          <a:solidFill>
            <a:schemeClr val="bg1">
              <a:lumMod val="50000"/>
              <a:alpha val="58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69030" y="6325521"/>
            <a:ext cx="372024" cy="320684"/>
          </a:xfrm>
          <a:prstGeom prst="downArrow">
            <a:avLst/>
          </a:prstGeom>
          <a:solidFill>
            <a:schemeClr val="bg1">
              <a:lumMod val="50000"/>
              <a:alpha val="58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9042" y="3411601"/>
            <a:ext cx="4572000" cy="914400"/>
            <a:chOff x="4066606" y="2603500"/>
            <a:chExt cx="4572000" cy="914400"/>
          </a:xfrm>
        </p:grpSpPr>
        <p:sp>
          <p:nvSpPr>
            <p:cNvPr id="14" name="Rectangle 13"/>
            <p:cNvSpPr/>
            <p:nvPr/>
          </p:nvSpPr>
          <p:spPr>
            <a:xfrm>
              <a:off x="4066606" y="2603500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9494" y="2737535"/>
              <a:ext cx="40062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Set up camera-target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69042" y="5156309"/>
            <a:ext cx="4572000" cy="914400"/>
            <a:chOff x="4066606" y="4463844"/>
            <a:chExt cx="4572000" cy="914400"/>
          </a:xfrm>
        </p:grpSpPr>
        <p:sp>
          <p:nvSpPr>
            <p:cNvPr id="15" name="Rectangle 14"/>
            <p:cNvSpPr/>
            <p:nvPr/>
          </p:nvSpPr>
          <p:spPr>
            <a:xfrm>
              <a:off x="4066606" y="446384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37833" y="4597879"/>
              <a:ext cx="40295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Generate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trajectories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9042" y="6901019"/>
            <a:ext cx="4572000" cy="914400"/>
            <a:chOff x="4071479" y="6644494"/>
            <a:chExt cx="4572000" cy="914400"/>
          </a:xfrm>
        </p:grpSpPr>
        <p:sp>
          <p:nvSpPr>
            <p:cNvPr id="20" name="Rectangle 19"/>
            <p:cNvSpPr/>
            <p:nvPr/>
          </p:nvSpPr>
          <p:spPr>
            <a:xfrm>
              <a:off x="4071479" y="664449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8297" y="6778529"/>
              <a:ext cx="1518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Render</a:t>
              </a:r>
            </a:p>
          </p:txBody>
        </p:sp>
      </p:grp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577" y="218236"/>
            <a:ext cx="5765800" cy="332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8767" y="3411601"/>
            <a:ext cx="10160000" cy="6286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0010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864E-6 -9.0539E-7 L -0.23969 -0.236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4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3124200"/>
            <a:ext cx="6731000" cy="5257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/>
          <p:cNvGrpSpPr/>
          <p:nvPr/>
        </p:nvGrpSpPr>
        <p:grpSpPr>
          <a:xfrm>
            <a:off x="4340270" y="1066865"/>
            <a:ext cx="4572000" cy="914400"/>
            <a:chOff x="4066606" y="4463844"/>
            <a:chExt cx="4572000" cy="914400"/>
          </a:xfrm>
        </p:grpSpPr>
        <p:sp>
          <p:nvSpPr>
            <p:cNvPr id="5" name="Rectangle 4"/>
            <p:cNvSpPr/>
            <p:nvPr/>
          </p:nvSpPr>
          <p:spPr>
            <a:xfrm>
              <a:off x="4066606" y="446384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7833" y="4597879"/>
              <a:ext cx="40295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Generate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trajectories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3327400"/>
            <a:ext cx="4483100" cy="4851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/>
          <p:cNvGrpSpPr/>
          <p:nvPr/>
        </p:nvGrpSpPr>
        <p:grpSpPr>
          <a:xfrm>
            <a:off x="4453894" y="974781"/>
            <a:ext cx="4572000" cy="914400"/>
            <a:chOff x="4071479" y="6644494"/>
            <a:chExt cx="4572000" cy="914400"/>
          </a:xfrm>
        </p:grpSpPr>
        <p:sp>
          <p:nvSpPr>
            <p:cNvPr id="5" name="Rectangle 4"/>
            <p:cNvSpPr/>
            <p:nvPr/>
          </p:nvSpPr>
          <p:spPr>
            <a:xfrm>
              <a:off x="4071479" y="6644494"/>
              <a:ext cx="4572000" cy="914400"/>
            </a:xfrm>
            <a:prstGeom prst="rect">
              <a:avLst/>
            </a:prstGeom>
            <a:solidFill>
              <a:schemeClr val="bg1">
                <a:lumMod val="50000"/>
                <a:alpha val="58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98297" y="6778529"/>
              <a:ext cx="1518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rtl="0" latinLnBrk="1" hangingPunct="0"/>
              <a:r>
                <a:rPr lang="en-US" dirty="0">
                  <a:solidFill>
                    <a:srgbClr val="0D0D0D"/>
                  </a:solidFill>
                  <a:latin typeface="Times New Roman"/>
                  <a:cs typeface="Times New Roman"/>
                </a:rPr>
                <a:t>Render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444500"/>
            <a:ext cx="8453967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JSON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9690100" cy="6286500"/>
          </a:xfrm>
          <a:prstGeom prst="rect">
            <a:avLst/>
          </a:prstGeom>
        </p:spPr>
        <p:txBody>
          <a:bodyPr/>
          <a:lstStyle/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XML vs. JSON vs. YAML</a:t>
            </a:r>
          </a:p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JSON (JavaScript Object Notation) is a lightweight data-interchange format. </a:t>
            </a:r>
          </a:p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It is easy for humans to read and write. It is easy for machines to parse and generate. </a:t>
            </a:r>
          </a:p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JSON is built on two structures:</a:t>
            </a:r>
          </a:p>
          <a:p>
            <a:pPr marL="560069" lvl="1" indent="-280034" defTabSz="368045">
              <a:spcBef>
                <a:spcPts val="2600"/>
              </a:spcBef>
              <a:buChar char="-"/>
              <a:defRPr sz="1800"/>
            </a:pPr>
            <a:r>
              <a:rPr sz="2268"/>
              <a:t>A collection of name/value pairs. In various languages, this is realized as an object, record, struct, dictionary, hash table, keyed list, or associative array.</a:t>
            </a:r>
          </a:p>
          <a:p>
            <a:pPr marL="560069" lvl="1" indent="-280034" defTabSz="368045">
              <a:spcBef>
                <a:spcPts val="2600"/>
              </a:spcBef>
              <a:buChar char="-"/>
              <a:defRPr sz="1800"/>
            </a:pPr>
            <a:r>
              <a:rPr sz="2268"/>
              <a:t>An ordered list of values. In most languages, this is realized as an array, vector, list, or sequence.</a:t>
            </a:r>
          </a:p>
          <a:p>
            <a:pPr marL="280034" lvl="0" indent="-280034" defTabSz="368045">
              <a:spcBef>
                <a:spcPts val="2600"/>
              </a:spcBef>
              <a:defRPr sz="1800"/>
            </a:pPr>
            <a:r>
              <a:rPr sz="2268"/>
              <a:t>C, C++, C#, Java, JavaScript, Perl, Python, Ruby, Matlab</a:t>
            </a:r>
          </a:p>
        </p:txBody>
      </p:sp>
      <p:pic>
        <p:nvPicPr>
          <p:cNvPr id="66" name="pasted-image-filtered.jpe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775950" y="3257550"/>
            <a:ext cx="2222500" cy="497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1669" y="718701"/>
            <a:ext cx="1136464" cy="113646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11175034" y="9235016"/>
            <a:ext cx="142433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http://json.org/</a:t>
            </a:r>
          </a:p>
        </p:txBody>
      </p:sp>
      <p:sp>
        <p:nvSpPr>
          <p:cNvPr id="69" name="Shape 69"/>
          <p:cNvSpPr/>
          <p:nvPr/>
        </p:nvSpPr>
        <p:spPr>
          <a:xfrm>
            <a:off x="10608733" y="-347134"/>
            <a:ext cx="2362201" cy="10652060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</Words>
  <Application>Microsoft Macintosh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White</vt:lpstr>
      <vt:lpstr>Work flow</vt:lpstr>
      <vt:lpstr>Work flow</vt:lpstr>
      <vt:lpstr>PowerPoint Presentation</vt:lpstr>
      <vt:lpstr>PowerPoint Presentation</vt:lpstr>
      <vt:lpstr>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cp:lastModifiedBy>Jing Chen</cp:lastModifiedBy>
  <cp:revision>14</cp:revision>
  <dcterms:modified xsi:type="dcterms:W3CDTF">2015-03-20T03:13:23Z</dcterms:modified>
</cp:coreProperties>
</file>