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257" r:id="rId3"/>
    <p:sldId id="259" r:id="rId4"/>
    <p:sldId id="261" r:id="rId5"/>
    <p:sldId id="258" r:id="rId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B55CED-208A-429F-800F-FE0EF6C38923}" type="datetimeFigureOut">
              <a:rPr lang="zh-CN" altLang="en-US" smtClean="0"/>
              <a:t>2019/5/16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217E49-5A12-4925-8237-94829A164CAA}" type="slidenum">
              <a:rPr lang="zh-CN" altLang="en-US" smtClean="0"/>
              <a:t>‹#›</a:t>
            </a:fld>
            <a:endParaRPr lang="zh-CN" altLang="en-US"/>
          </a:p>
        </p:txBody>
      </p:sp>
    </p:spTree>
    <p:extLst>
      <p:ext uri="{BB962C8B-B14F-4D97-AF65-F5344CB8AC3E}">
        <p14:creationId xmlns:p14="http://schemas.microsoft.com/office/powerpoint/2010/main" val="17026333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简单介绍</a:t>
            </a:r>
          </a:p>
        </p:txBody>
      </p:sp>
      <p:sp>
        <p:nvSpPr>
          <p:cNvPr id="4" name="灯片编号占位符 3"/>
          <p:cNvSpPr>
            <a:spLocks noGrp="1"/>
          </p:cNvSpPr>
          <p:nvPr>
            <p:ph type="sldNum" sz="quarter" idx="5"/>
          </p:nvPr>
        </p:nvSpPr>
        <p:spPr/>
        <p:txBody>
          <a:bodyPr/>
          <a:lstStyle/>
          <a:p>
            <a:fld id="{11217E49-5A12-4925-8237-94829A164CAA}" type="slidenum">
              <a:rPr lang="zh-CN" altLang="en-US" smtClean="0"/>
              <a:t>2</a:t>
            </a:fld>
            <a:endParaRPr lang="zh-CN" altLang="en-US"/>
          </a:p>
        </p:txBody>
      </p:sp>
    </p:spTree>
    <p:extLst>
      <p:ext uri="{BB962C8B-B14F-4D97-AF65-F5344CB8AC3E}">
        <p14:creationId xmlns:p14="http://schemas.microsoft.com/office/powerpoint/2010/main" val="20237931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9B015E-92E5-4B1A-8C9D-3EF7C0D4F4A5}"/>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80771B4B-87FF-4B4B-86C9-50064172A78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08DEEDE5-8502-4A52-B485-9679796F5F4D}"/>
              </a:ext>
            </a:extLst>
          </p:cNvPr>
          <p:cNvSpPr>
            <a:spLocks noGrp="1"/>
          </p:cNvSpPr>
          <p:nvPr>
            <p:ph type="dt" sz="half" idx="10"/>
          </p:nvPr>
        </p:nvSpPr>
        <p:spPr/>
        <p:txBody>
          <a:bodyPr/>
          <a:lstStyle/>
          <a:p>
            <a:fld id="{279D4F81-4167-4CAB-A6BC-32E19136DFC5}" type="datetimeFigureOut">
              <a:rPr lang="zh-CN" altLang="en-US" smtClean="0"/>
              <a:t>2019/5/16</a:t>
            </a:fld>
            <a:endParaRPr lang="zh-CN" altLang="en-US"/>
          </a:p>
        </p:txBody>
      </p:sp>
      <p:sp>
        <p:nvSpPr>
          <p:cNvPr id="5" name="页脚占位符 4">
            <a:extLst>
              <a:ext uri="{FF2B5EF4-FFF2-40B4-BE49-F238E27FC236}">
                <a16:creationId xmlns:a16="http://schemas.microsoft.com/office/drawing/2014/main" id="{5EDCE51D-5144-43F5-A5E5-2BD91A6D743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525636B-FB15-4FE5-91BF-02AE162A54D0}"/>
              </a:ext>
            </a:extLst>
          </p:cNvPr>
          <p:cNvSpPr>
            <a:spLocks noGrp="1"/>
          </p:cNvSpPr>
          <p:nvPr>
            <p:ph type="sldNum" sz="quarter" idx="12"/>
          </p:nvPr>
        </p:nvSpPr>
        <p:spPr/>
        <p:txBody>
          <a:bodyPr/>
          <a:lstStyle/>
          <a:p>
            <a:fld id="{878DA3A6-7E2A-4AD8-8B1C-CD5C006E44CE}" type="slidenum">
              <a:rPr lang="zh-CN" altLang="en-US" smtClean="0"/>
              <a:t>‹#›</a:t>
            </a:fld>
            <a:endParaRPr lang="zh-CN" altLang="en-US"/>
          </a:p>
        </p:txBody>
      </p:sp>
    </p:spTree>
    <p:extLst>
      <p:ext uri="{BB962C8B-B14F-4D97-AF65-F5344CB8AC3E}">
        <p14:creationId xmlns:p14="http://schemas.microsoft.com/office/powerpoint/2010/main" val="25376815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F063E6-1444-49A2-864A-8CF6E71D7AAD}"/>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05577F5A-9169-4822-8786-C7491605E54E}"/>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C07391B-6A29-4226-8CAC-8889ADF767EA}"/>
              </a:ext>
            </a:extLst>
          </p:cNvPr>
          <p:cNvSpPr>
            <a:spLocks noGrp="1"/>
          </p:cNvSpPr>
          <p:nvPr>
            <p:ph type="dt" sz="half" idx="10"/>
          </p:nvPr>
        </p:nvSpPr>
        <p:spPr/>
        <p:txBody>
          <a:bodyPr/>
          <a:lstStyle/>
          <a:p>
            <a:fld id="{279D4F81-4167-4CAB-A6BC-32E19136DFC5}" type="datetimeFigureOut">
              <a:rPr lang="zh-CN" altLang="en-US" smtClean="0"/>
              <a:t>2019/5/16</a:t>
            </a:fld>
            <a:endParaRPr lang="zh-CN" altLang="en-US"/>
          </a:p>
        </p:txBody>
      </p:sp>
      <p:sp>
        <p:nvSpPr>
          <p:cNvPr id="5" name="页脚占位符 4">
            <a:extLst>
              <a:ext uri="{FF2B5EF4-FFF2-40B4-BE49-F238E27FC236}">
                <a16:creationId xmlns:a16="http://schemas.microsoft.com/office/drawing/2014/main" id="{AABF0DE9-52B3-4DD7-AA95-B5B7CE31D44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FDC5B41-7D2B-4A45-B7B3-A9DC5A2C8CAE}"/>
              </a:ext>
            </a:extLst>
          </p:cNvPr>
          <p:cNvSpPr>
            <a:spLocks noGrp="1"/>
          </p:cNvSpPr>
          <p:nvPr>
            <p:ph type="sldNum" sz="quarter" idx="12"/>
          </p:nvPr>
        </p:nvSpPr>
        <p:spPr/>
        <p:txBody>
          <a:bodyPr/>
          <a:lstStyle/>
          <a:p>
            <a:fld id="{878DA3A6-7E2A-4AD8-8B1C-CD5C006E44CE}" type="slidenum">
              <a:rPr lang="zh-CN" altLang="en-US" smtClean="0"/>
              <a:t>‹#›</a:t>
            </a:fld>
            <a:endParaRPr lang="zh-CN" altLang="en-US"/>
          </a:p>
        </p:txBody>
      </p:sp>
    </p:spTree>
    <p:extLst>
      <p:ext uri="{BB962C8B-B14F-4D97-AF65-F5344CB8AC3E}">
        <p14:creationId xmlns:p14="http://schemas.microsoft.com/office/powerpoint/2010/main" val="2740015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B76BFE8-08DE-485F-88AA-88A10598D75E}"/>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6A3A884E-9638-4B60-BFCD-049FFBC7FB7E}"/>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205E2A4-4E2B-4816-A4B3-A4633B525597}"/>
              </a:ext>
            </a:extLst>
          </p:cNvPr>
          <p:cNvSpPr>
            <a:spLocks noGrp="1"/>
          </p:cNvSpPr>
          <p:nvPr>
            <p:ph type="dt" sz="half" idx="10"/>
          </p:nvPr>
        </p:nvSpPr>
        <p:spPr/>
        <p:txBody>
          <a:bodyPr/>
          <a:lstStyle/>
          <a:p>
            <a:fld id="{279D4F81-4167-4CAB-A6BC-32E19136DFC5}" type="datetimeFigureOut">
              <a:rPr lang="zh-CN" altLang="en-US" smtClean="0"/>
              <a:t>2019/5/16</a:t>
            </a:fld>
            <a:endParaRPr lang="zh-CN" altLang="en-US"/>
          </a:p>
        </p:txBody>
      </p:sp>
      <p:sp>
        <p:nvSpPr>
          <p:cNvPr id="5" name="页脚占位符 4">
            <a:extLst>
              <a:ext uri="{FF2B5EF4-FFF2-40B4-BE49-F238E27FC236}">
                <a16:creationId xmlns:a16="http://schemas.microsoft.com/office/drawing/2014/main" id="{39E4D9DB-751B-485F-8251-03BD43069D3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54BDE8E-4DAC-4039-9021-B08D096B92BF}"/>
              </a:ext>
            </a:extLst>
          </p:cNvPr>
          <p:cNvSpPr>
            <a:spLocks noGrp="1"/>
          </p:cNvSpPr>
          <p:nvPr>
            <p:ph type="sldNum" sz="quarter" idx="12"/>
          </p:nvPr>
        </p:nvSpPr>
        <p:spPr/>
        <p:txBody>
          <a:bodyPr/>
          <a:lstStyle/>
          <a:p>
            <a:fld id="{878DA3A6-7E2A-4AD8-8B1C-CD5C006E44CE}" type="slidenum">
              <a:rPr lang="zh-CN" altLang="en-US" smtClean="0"/>
              <a:t>‹#›</a:t>
            </a:fld>
            <a:endParaRPr lang="zh-CN" altLang="en-US"/>
          </a:p>
        </p:txBody>
      </p:sp>
    </p:spTree>
    <p:extLst>
      <p:ext uri="{BB962C8B-B14F-4D97-AF65-F5344CB8AC3E}">
        <p14:creationId xmlns:p14="http://schemas.microsoft.com/office/powerpoint/2010/main" val="6398392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FF7121-1D72-4DED-AF65-574086281F2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B1302F1-1B32-4444-BB94-C0C47B7C31E2}"/>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82CE867-DEDA-4A83-BD01-ACA430C8DC5C}"/>
              </a:ext>
            </a:extLst>
          </p:cNvPr>
          <p:cNvSpPr>
            <a:spLocks noGrp="1"/>
          </p:cNvSpPr>
          <p:nvPr>
            <p:ph type="dt" sz="half" idx="10"/>
          </p:nvPr>
        </p:nvSpPr>
        <p:spPr/>
        <p:txBody>
          <a:bodyPr/>
          <a:lstStyle/>
          <a:p>
            <a:fld id="{279D4F81-4167-4CAB-A6BC-32E19136DFC5}" type="datetimeFigureOut">
              <a:rPr lang="zh-CN" altLang="en-US" smtClean="0"/>
              <a:t>2019/5/16</a:t>
            </a:fld>
            <a:endParaRPr lang="zh-CN" altLang="en-US"/>
          </a:p>
        </p:txBody>
      </p:sp>
      <p:sp>
        <p:nvSpPr>
          <p:cNvPr id="5" name="页脚占位符 4">
            <a:extLst>
              <a:ext uri="{FF2B5EF4-FFF2-40B4-BE49-F238E27FC236}">
                <a16:creationId xmlns:a16="http://schemas.microsoft.com/office/drawing/2014/main" id="{462775FC-DDB0-4864-9947-75ED8DD43BD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E04C31B-543C-4837-AB1B-DBEDD5F5C1DA}"/>
              </a:ext>
            </a:extLst>
          </p:cNvPr>
          <p:cNvSpPr>
            <a:spLocks noGrp="1"/>
          </p:cNvSpPr>
          <p:nvPr>
            <p:ph type="sldNum" sz="quarter" idx="12"/>
          </p:nvPr>
        </p:nvSpPr>
        <p:spPr/>
        <p:txBody>
          <a:bodyPr/>
          <a:lstStyle/>
          <a:p>
            <a:fld id="{878DA3A6-7E2A-4AD8-8B1C-CD5C006E44CE}" type="slidenum">
              <a:rPr lang="zh-CN" altLang="en-US" smtClean="0"/>
              <a:t>‹#›</a:t>
            </a:fld>
            <a:endParaRPr lang="zh-CN" altLang="en-US"/>
          </a:p>
        </p:txBody>
      </p:sp>
    </p:spTree>
    <p:extLst>
      <p:ext uri="{BB962C8B-B14F-4D97-AF65-F5344CB8AC3E}">
        <p14:creationId xmlns:p14="http://schemas.microsoft.com/office/powerpoint/2010/main" val="37646418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D78BF6-ECF7-4F9E-8CDD-CE2746336F8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302F39AF-7A35-4BB7-A937-6591967CAC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A0198BEF-2B95-4656-94A9-AD3E4F7420B5}"/>
              </a:ext>
            </a:extLst>
          </p:cNvPr>
          <p:cNvSpPr>
            <a:spLocks noGrp="1"/>
          </p:cNvSpPr>
          <p:nvPr>
            <p:ph type="dt" sz="half" idx="10"/>
          </p:nvPr>
        </p:nvSpPr>
        <p:spPr/>
        <p:txBody>
          <a:bodyPr/>
          <a:lstStyle/>
          <a:p>
            <a:fld id="{279D4F81-4167-4CAB-A6BC-32E19136DFC5}" type="datetimeFigureOut">
              <a:rPr lang="zh-CN" altLang="en-US" smtClean="0"/>
              <a:t>2019/5/16</a:t>
            </a:fld>
            <a:endParaRPr lang="zh-CN" altLang="en-US"/>
          </a:p>
        </p:txBody>
      </p:sp>
      <p:sp>
        <p:nvSpPr>
          <p:cNvPr id="5" name="页脚占位符 4">
            <a:extLst>
              <a:ext uri="{FF2B5EF4-FFF2-40B4-BE49-F238E27FC236}">
                <a16:creationId xmlns:a16="http://schemas.microsoft.com/office/drawing/2014/main" id="{C00CDF5A-67DF-4E47-8DB9-DFBC00951C5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7F8D047-686A-44FE-8142-C1A5C78968ED}"/>
              </a:ext>
            </a:extLst>
          </p:cNvPr>
          <p:cNvSpPr>
            <a:spLocks noGrp="1"/>
          </p:cNvSpPr>
          <p:nvPr>
            <p:ph type="sldNum" sz="quarter" idx="12"/>
          </p:nvPr>
        </p:nvSpPr>
        <p:spPr/>
        <p:txBody>
          <a:bodyPr/>
          <a:lstStyle/>
          <a:p>
            <a:fld id="{878DA3A6-7E2A-4AD8-8B1C-CD5C006E44CE}" type="slidenum">
              <a:rPr lang="zh-CN" altLang="en-US" smtClean="0"/>
              <a:t>‹#›</a:t>
            </a:fld>
            <a:endParaRPr lang="zh-CN" altLang="en-US"/>
          </a:p>
        </p:txBody>
      </p:sp>
    </p:spTree>
    <p:extLst>
      <p:ext uri="{BB962C8B-B14F-4D97-AF65-F5344CB8AC3E}">
        <p14:creationId xmlns:p14="http://schemas.microsoft.com/office/powerpoint/2010/main" val="28615235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B7BE51-4FF4-4374-BF73-67BE9B245B0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A250459-820F-4F57-91B4-5D882D9B3C78}"/>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882D33D5-EB3E-435C-AF7C-CC0DABA30AC1}"/>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D4760778-BC08-4B24-83E2-0101D409F5B5}"/>
              </a:ext>
            </a:extLst>
          </p:cNvPr>
          <p:cNvSpPr>
            <a:spLocks noGrp="1"/>
          </p:cNvSpPr>
          <p:nvPr>
            <p:ph type="dt" sz="half" idx="10"/>
          </p:nvPr>
        </p:nvSpPr>
        <p:spPr/>
        <p:txBody>
          <a:bodyPr/>
          <a:lstStyle/>
          <a:p>
            <a:fld id="{279D4F81-4167-4CAB-A6BC-32E19136DFC5}" type="datetimeFigureOut">
              <a:rPr lang="zh-CN" altLang="en-US" smtClean="0"/>
              <a:t>2019/5/16</a:t>
            </a:fld>
            <a:endParaRPr lang="zh-CN" altLang="en-US"/>
          </a:p>
        </p:txBody>
      </p:sp>
      <p:sp>
        <p:nvSpPr>
          <p:cNvPr id="6" name="页脚占位符 5">
            <a:extLst>
              <a:ext uri="{FF2B5EF4-FFF2-40B4-BE49-F238E27FC236}">
                <a16:creationId xmlns:a16="http://schemas.microsoft.com/office/drawing/2014/main" id="{9387AC40-BC2D-4E42-BDD8-50DA0405C69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66F3CAD-F367-49C6-9204-64CD1D591E2D}"/>
              </a:ext>
            </a:extLst>
          </p:cNvPr>
          <p:cNvSpPr>
            <a:spLocks noGrp="1"/>
          </p:cNvSpPr>
          <p:nvPr>
            <p:ph type="sldNum" sz="quarter" idx="12"/>
          </p:nvPr>
        </p:nvSpPr>
        <p:spPr/>
        <p:txBody>
          <a:bodyPr/>
          <a:lstStyle/>
          <a:p>
            <a:fld id="{878DA3A6-7E2A-4AD8-8B1C-CD5C006E44CE}" type="slidenum">
              <a:rPr lang="zh-CN" altLang="en-US" smtClean="0"/>
              <a:t>‹#›</a:t>
            </a:fld>
            <a:endParaRPr lang="zh-CN" altLang="en-US"/>
          </a:p>
        </p:txBody>
      </p:sp>
    </p:spTree>
    <p:extLst>
      <p:ext uri="{BB962C8B-B14F-4D97-AF65-F5344CB8AC3E}">
        <p14:creationId xmlns:p14="http://schemas.microsoft.com/office/powerpoint/2010/main" val="365035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8144BA-5626-4BA3-A6D6-D6429BF388FE}"/>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8FABFC76-181E-4087-9D09-A259E1AC077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FDAD2F46-2807-4EC5-892A-EC3EF5D57CF5}"/>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1F6522D6-6D2A-4467-8C4F-4BC31073725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5DF876FC-82BE-4357-807A-30CB2A8DB538}"/>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F3C4E033-1928-42DB-981A-039E8C2819DE}"/>
              </a:ext>
            </a:extLst>
          </p:cNvPr>
          <p:cNvSpPr>
            <a:spLocks noGrp="1"/>
          </p:cNvSpPr>
          <p:nvPr>
            <p:ph type="dt" sz="half" idx="10"/>
          </p:nvPr>
        </p:nvSpPr>
        <p:spPr/>
        <p:txBody>
          <a:bodyPr/>
          <a:lstStyle/>
          <a:p>
            <a:fld id="{279D4F81-4167-4CAB-A6BC-32E19136DFC5}" type="datetimeFigureOut">
              <a:rPr lang="zh-CN" altLang="en-US" smtClean="0"/>
              <a:t>2019/5/16</a:t>
            </a:fld>
            <a:endParaRPr lang="zh-CN" altLang="en-US"/>
          </a:p>
        </p:txBody>
      </p:sp>
      <p:sp>
        <p:nvSpPr>
          <p:cNvPr id="8" name="页脚占位符 7">
            <a:extLst>
              <a:ext uri="{FF2B5EF4-FFF2-40B4-BE49-F238E27FC236}">
                <a16:creationId xmlns:a16="http://schemas.microsoft.com/office/drawing/2014/main" id="{D405A451-C374-4267-9785-D9B8F45151E9}"/>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05FB6162-3182-4527-9E24-7CB1EE56C2C6}"/>
              </a:ext>
            </a:extLst>
          </p:cNvPr>
          <p:cNvSpPr>
            <a:spLocks noGrp="1"/>
          </p:cNvSpPr>
          <p:nvPr>
            <p:ph type="sldNum" sz="quarter" idx="12"/>
          </p:nvPr>
        </p:nvSpPr>
        <p:spPr/>
        <p:txBody>
          <a:bodyPr/>
          <a:lstStyle/>
          <a:p>
            <a:fld id="{878DA3A6-7E2A-4AD8-8B1C-CD5C006E44CE}" type="slidenum">
              <a:rPr lang="zh-CN" altLang="en-US" smtClean="0"/>
              <a:t>‹#›</a:t>
            </a:fld>
            <a:endParaRPr lang="zh-CN" altLang="en-US"/>
          </a:p>
        </p:txBody>
      </p:sp>
    </p:spTree>
    <p:extLst>
      <p:ext uri="{BB962C8B-B14F-4D97-AF65-F5344CB8AC3E}">
        <p14:creationId xmlns:p14="http://schemas.microsoft.com/office/powerpoint/2010/main" val="11931813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1492F4-260B-45B2-BB4A-E4FF001CD84B}"/>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993E50BB-D2A2-442E-A32F-9D1D0D0FBF15}"/>
              </a:ext>
            </a:extLst>
          </p:cNvPr>
          <p:cNvSpPr>
            <a:spLocks noGrp="1"/>
          </p:cNvSpPr>
          <p:nvPr>
            <p:ph type="dt" sz="half" idx="10"/>
          </p:nvPr>
        </p:nvSpPr>
        <p:spPr/>
        <p:txBody>
          <a:bodyPr/>
          <a:lstStyle/>
          <a:p>
            <a:fld id="{279D4F81-4167-4CAB-A6BC-32E19136DFC5}" type="datetimeFigureOut">
              <a:rPr lang="zh-CN" altLang="en-US" smtClean="0"/>
              <a:t>2019/5/16</a:t>
            </a:fld>
            <a:endParaRPr lang="zh-CN" altLang="en-US"/>
          </a:p>
        </p:txBody>
      </p:sp>
      <p:sp>
        <p:nvSpPr>
          <p:cNvPr id="4" name="页脚占位符 3">
            <a:extLst>
              <a:ext uri="{FF2B5EF4-FFF2-40B4-BE49-F238E27FC236}">
                <a16:creationId xmlns:a16="http://schemas.microsoft.com/office/drawing/2014/main" id="{FC68D0FF-1AB8-4EDB-8353-6EDA3EB82D16}"/>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D593A000-2E76-46CE-BBD6-3CFF65E21E56}"/>
              </a:ext>
            </a:extLst>
          </p:cNvPr>
          <p:cNvSpPr>
            <a:spLocks noGrp="1"/>
          </p:cNvSpPr>
          <p:nvPr>
            <p:ph type="sldNum" sz="quarter" idx="12"/>
          </p:nvPr>
        </p:nvSpPr>
        <p:spPr/>
        <p:txBody>
          <a:bodyPr/>
          <a:lstStyle/>
          <a:p>
            <a:fld id="{878DA3A6-7E2A-4AD8-8B1C-CD5C006E44CE}" type="slidenum">
              <a:rPr lang="zh-CN" altLang="en-US" smtClean="0"/>
              <a:t>‹#›</a:t>
            </a:fld>
            <a:endParaRPr lang="zh-CN" altLang="en-US"/>
          </a:p>
        </p:txBody>
      </p:sp>
    </p:spTree>
    <p:extLst>
      <p:ext uri="{BB962C8B-B14F-4D97-AF65-F5344CB8AC3E}">
        <p14:creationId xmlns:p14="http://schemas.microsoft.com/office/powerpoint/2010/main" val="3825644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004267B-165F-4FB8-B3A1-4F02817F1959}"/>
              </a:ext>
            </a:extLst>
          </p:cNvPr>
          <p:cNvSpPr>
            <a:spLocks noGrp="1"/>
          </p:cNvSpPr>
          <p:nvPr>
            <p:ph type="dt" sz="half" idx="10"/>
          </p:nvPr>
        </p:nvSpPr>
        <p:spPr/>
        <p:txBody>
          <a:bodyPr/>
          <a:lstStyle/>
          <a:p>
            <a:fld id="{279D4F81-4167-4CAB-A6BC-32E19136DFC5}" type="datetimeFigureOut">
              <a:rPr lang="zh-CN" altLang="en-US" smtClean="0"/>
              <a:t>2019/5/16</a:t>
            </a:fld>
            <a:endParaRPr lang="zh-CN" altLang="en-US"/>
          </a:p>
        </p:txBody>
      </p:sp>
      <p:sp>
        <p:nvSpPr>
          <p:cNvPr id="3" name="页脚占位符 2">
            <a:extLst>
              <a:ext uri="{FF2B5EF4-FFF2-40B4-BE49-F238E27FC236}">
                <a16:creationId xmlns:a16="http://schemas.microsoft.com/office/drawing/2014/main" id="{649E9541-5B76-4686-A649-0F55DDCBF8F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1611B6BF-9790-4304-AD96-E14A99011D53}"/>
              </a:ext>
            </a:extLst>
          </p:cNvPr>
          <p:cNvSpPr>
            <a:spLocks noGrp="1"/>
          </p:cNvSpPr>
          <p:nvPr>
            <p:ph type="sldNum" sz="quarter" idx="12"/>
          </p:nvPr>
        </p:nvSpPr>
        <p:spPr/>
        <p:txBody>
          <a:bodyPr/>
          <a:lstStyle/>
          <a:p>
            <a:fld id="{878DA3A6-7E2A-4AD8-8B1C-CD5C006E44CE}" type="slidenum">
              <a:rPr lang="zh-CN" altLang="en-US" smtClean="0"/>
              <a:t>‹#›</a:t>
            </a:fld>
            <a:endParaRPr lang="zh-CN" altLang="en-US"/>
          </a:p>
        </p:txBody>
      </p:sp>
    </p:spTree>
    <p:extLst>
      <p:ext uri="{BB962C8B-B14F-4D97-AF65-F5344CB8AC3E}">
        <p14:creationId xmlns:p14="http://schemas.microsoft.com/office/powerpoint/2010/main" val="20318615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1AB324-E1DA-454C-8CC9-2DA34AD61D2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F24A219-4940-425D-B023-7553519D27F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F1C79991-674D-4927-A54F-4D30FDD034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E52D9BA-C1E6-4B1A-8B78-13D06C4A08EE}"/>
              </a:ext>
            </a:extLst>
          </p:cNvPr>
          <p:cNvSpPr>
            <a:spLocks noGrp="1"/>
          </p:cNvSpPr>
          <p:nvPr>
            <p:ph type="dt" sz="half" idx="10"/>
          </p:nvPr>
        </p:nvSpPr>
        <p:spPr/>
        <p:txBody>
          <a:bodyPr/>
          <a:lstStyle/>
          <a:p>
            <a:fld id="{279D4F81-4167-4CAB-A6BC-32E19136DFC5}" type="datetimeFigureOut">
              <a:rPr lang="zh-CN" altLang="en-US" smtClean="0"/>
              <a:t>2019/5/16</a:t>
            </a:fld>
            <a:endParaRPr lang="zh-CN" altLang="en-US"/>
          </a:p>
        </p:txBody>
      </p:sp>
      <p:sp>
        <p:nvSpPr>
          <p:cNvPr id="6" name="页脚占位符 5">
            <a:extLst>
              <a:ext uri="{FF2B5EF4-FFF2-40B4-BE49-F238E27FC236}">
                <a16:creationId xmlns:a16="http://schemas.microsoft.com/office/drawing/2014/main" id="{C87DB879-FE90-4523-BBDA-3B8587D7258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797D552-3979-4251-8393-69DF7E6773E4}"/>
              </a:ext>
            </a:extLst>
          </p:cNvPr>
          <p:cNvSpPr>
            <a:spLocks noGrp="1"/>
          </p:cNvSpPr>
          <p:nvPr>
            <p:ph type="sldNum" sz="quarter" idx="12"/>
          </p:nvPr>
        </p:nvSpPr>
        <p:spPr/>
        <p:txBody>
          <a:bodyPr/>
          <a:lstStyle/>
          <a:p>
            <a:fld id="{878DA3A6-7E2A-4AD8-8B1C-CD5C006E44CE}" type="slidenum">
              <a:rPr lang="zh-CN" altLang="en-US" smtClean="0"/>
              <a:t>‹#›</a:t>
            </a:fld>
            <a:endParaRPr lang="zh-CN" altLang="en-US"/>
          </a:p>
        </p:txBody>
      </p:sp>
    </p:spTree>
    <p:extLst>
      <p:ext uri="{BB962C8B-B14F-4D97-AF65-F5344CB8AC3E}">
        <p14:creationId xmlns:p14="http://schemas.microsoft.com/office/powerpoint/2010/main" val="15579443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BFF25E-6B82-428A-948B-CFE59C2E739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B7037116-9826-4E6D-A9B9-0BECE91B9E3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151F5198-96B3-4FF3-84E2-D6F30E84F2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A2E9B55-1EE3-4C2D-9C59-C764B82C96BD}"/>
              </a:ext>
            </a:extLst>
          </p:cNvPr>
          <p:cNvSpPr>
            <a:spLocks noGrp="1"/>
          </p:cNvSpPr>
          <p:nvPr>
            <p:ph type="dt" sz="half" idx="10"/>
          </p:nvPr>
        </p:nvSpPr>
        <p:spPr/>
        <p:txBody>
          <a:bodyPr/>
          <a:lstStyle/>
          <a:p>
            <a:fld id="{279D4F81-4167-4CAB-A6BC-32E19136DFC5}" type="datetimeFigureOut">
              <a:rPr lang="zh-CN" altLang="en-US" smtClean="0"/>
              <a:t>2019/5/16</a:t>
            </a:fld>
            <a:endParaRPr lang="zh-CN" altLang="en-US"/>
          </a:p>
        </p:txBody>
      </p:sp>
      <p:sp>
        <p:nvSpPr>
          <p:cNvPr id="6" name="页脚占位符 5">
            <a:extLst>
              <a:ext uri="{FF2B5EF4-FFF2-40B4-BE49-F238E27FC236}">
                <a16:creationId xmlns:a16="http://schemas.microsoft.com/office/drawing/2014/main" id="{C464F2EE-51A0-41A9-B6BA-A35DE6CF7C2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D8F87CC-BD36-4E2F-87B4-9109C039BEE9}"/>
              </a:ext>
            </a:extLst>
          </p:cNvPr>
          <p:cNvSpPr>
            <a:spLocks noGrp="1"/>
          </p:cNvSpPr>
          <p:nvPr>
            <p:ph type="sldNum" sz="quarter" idx="12"/>
          </p:nvPr>
        </p:nvSpPr>
        <p:spPr/>
        <p:txBody>
          <a:bodyPr/>
          <a:lstStyle/>
          <a:p>
            <a:fld id="{878DA3A6-7E2A-4AD8-8B1C-CD5C006E44CE}" type="slidenum">
              <a:rPr lang="zh-CN" altLang="en-US" smtClean="0"/>
              <a:t>‹#›</a:t>
            </a:fld>
            <a:endParaRPr lang="zh-CN" altLang="en-US"/>
          </a:p>
        </p:txBody>
      </p:sp>
    </p:spTree>
    <p:extLst>
      <p:ext uri="{BB962C8B-B14F-4D97-AF65-F5344CB8AC3E}">
        <p14:creationId xmlns:p14="http://schemas.microsoft.com/office/powerpoint/2010/main" val="11642968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1BAE4725-7D5E-4D50-88FD-E456A37F0B0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78F734D0-DD67-4D12-8E94-1C3F159E4B9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A939E6A-BDF2-4D8F-98F9-748E93E8F54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9D4F81-4167-4CAB-A6BC-32E19136DFC5}" type="datetimeFigureOut">
              <a:rPr lang="zh-CN" altLang="en-US" smtClean="0"/>
              <a:t>2019/5/16</a:t>
            </a:fld>
            <a:endParaRPr lang="zh-CN" altLang="en-US"/>
          </a:p>
        </p:txBody>
      </p:sp>
      <p:sp>
        <p:nvSpPr>
          <p:cNvPr id="5" name="页脚占位符 4">
            <a:extLst>
              <a:ext uri="{FF2B5EF4-FFF2-40B4-BE49-F238E27FC236}">
                <a16:creationId xmlns:a16="http://schemas.microsoft.com/office/drawing/2014/main" id="{765EAE61-A453-41F4-983E-47B5BAA7F9C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DCB9E369-2401-4DA1-84DB-2A2858933C7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8DA3A6-7E2A-4AD8-8B1C-CD5C006E44CE}" type="slidenum">
              <a:rPr lang="zh-CN" altLang="en-US" smtClean="0"/>
              <a:t>‹#›</a:t>
            </a:fld>
            <a:endParaRPr lang="zh-CN" altLang="en-US"/>
          </a:p>
        </p:txBody>
      </p:sp>
    </p:spTree>
    <p:extLst>
      <p:ext uri="{BB962C8B-B14F-4D97-AF65-F5344CB8AC3E}">
        <p14:creationId xmlns:p14="http://schemas.microsoft.com/office/powerpoint/2010/main" val="27365770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163D67-26A4-4F63-ADEC-89A2B60990EA}"/>
              </a:ext>
            </a:extLst>
          </p:cNvPr>
          <p:cNvSpPr>
            <a:spLocks noGrp="1"/>
          </p:cNvSpPr>
          <p:nvPr>
            <p:ph type="ctrTitle"/>
          </p:nvPr>
        </p:nvSpPr>
        <p:spPr/>
        <p:txBody>
          <a:bodyPr/>
          <a:lstStyle/>
          <a:p>
            <a:r>
              <a:rPr lang="zh-CN" altLang="en-US" dirty="0"/>
              <a:t>基于流形学习子空间的人脸识别算法</a:t>
            </a:r>
          </a:p>
        </p:txBody>
      </p:sp>
      <p:sp>
        <p:nvSpPr>
          <p:cNvPr id="3" name="副标题 2">
            <a:extLst>
              <a:ext uri="{FF2B5EF4-FFF2-40B4-BE49-F238E27FC236}">
                <a16:creationId xmlns:a16="http://schemas.microsoft.com/office/drawing/2014/main" id="{0038C6F3-8E04-4900-8AEC-FF2CD432858F}"/>
              </a:ext>
            </a:extLst>
          </p:cNvPr>
          <p:cNvSpPr>
            <a:spLocks noGrp="1"/>
          </p:cNvSpPr>
          <p:nvPr>
            <p:ph type="subTitle" idx="1"/>
          </p:nvPr>
        </p:nvSpPr>
        <p:spPr/>
        <p:txBody>
          <a:bodyPr>
            <a:normAutofit lnSpcReduction="10000"/>
          </a:bodyPr>
          <a:lstStyle/>
          <a:p>
            <a:endParaRPr lang="en-US" altLang="zh-CN" dirty="0"/>
          </a:p>
          <a:p>
            <a:r>
              <a:rPr lang="zh-CN" altLang="en-US" dirty="0"/>
              <a:t>姜希成</a:t>
            </a:r>
            <a:endParaRPr lang="en-US" altLang="zh-CN" dirty="0"/>
          </a:p>
          <a:p>
            <a:r>
              <a:rPr lang="zh-CN" altLang="en-US" dirty="0"/>
              <a:t>指导老师：王庆军</a:t>
            </a:r>
            <a:endParaRPr lang="en-US" altLang="zh-CN" dirty="0"/>
          </a:p>
          <a:p>
            <a:r>
              <a:rPr lang="zh-CN" altLang="en-US" dirty="0"/>
              <a:t>信息与电气工程学院，计本</a:t>
            </a:r>
            <a:r>
              <a:rPr lang="en-US" altLang="zh-CN" dirty="0"/>
              <a:t>1502</a:t>
            </a:r>
            <a:endParaRPr lang="zh-CN" altLang="en-US" dirty="0"/>
          </a:p>
        </p:txBody>
      </p:sp>
    </p:spTree>
    <p:extLst>
      <p:ext uri="{BB962C8B-B14F-4D97-AF65-F5344CB8AC3E}">
        <p14:creationId xmlns:p14="http://schemas.microsoft.com/office/powerpoint/2010/main" val="2891928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B591E8-4E1C-48B9-9D01-6CC33A33D2DA}"/>
              </a:ext>
            </a:extLst>
          </p:cNvPr>
          <p:cNvSpPr>
            <a:spLocks noGrp="1"/>
          </p:cNvSpPr>
          <p:nvPr>
            <p:ph type="title"/>
          </p:nvPr>
        </p:nvSpPr>
        <p:spPr/>
        <p:txBody>
          <a:bodyPr/>
          <a:lstStyle/>
          <a:p>
            <a:r>
              <a:rPr lang="zh-CN" altLang="en-US" dirty="0"/>
              <a:t>相关算法   </a:t>
            </a:r>
            <a:r>
              <a:rPr lang="en-US" altLang="zh-CN" dirty="0"/>
              <a:t>p 6-22</a:t>
            </a:r>
            <a:endParaRPr lang="zh-CN" altLang="en-US" dirty="0"/>
          </a:p>
        </p:txBody>
      </p:sp>
      <p:sp>
        <p:nvSpPr>
          <p:cNvPr id="3" name="内容占位符 2">
            <a:extLst>
              <a:ext uri="{FF2B5EF4-FFF2-40B4-BE49-F238E27FC236}">
                <a16:creationId xmlns:a16="http://schemas.microsoft.com/office/drawing/2014/main" id="{E75D9661-716B-4377-A496-BF0F8E2FCD22}"/>
              </a:ext>
            </a:extLst>
          </p:cNvPr>
          <p:cNvSpPr>
            <a:spLocks noGrp="1"/>
          </p:cNvSpPr>
          <p:nvPr>
            <p:ph idx="1"/>
          </p:nvPr>
        </p:nvSpPr>
        <p:spPr>
          <a:xfrm>
            <a:off x="838201" y="1825625"/>
            <a:ext cx="7447960" cy="4351338"/>
          </a:xfrm>
        </p:spPr>
        <p:txBody>
          <a:bodyPr>
            <a:normAutofit lnSpcReduction="10000"/>
          </a:bodyPr>
          <a:lstStyle/>
          <a:p>
            <a:r>
              <a:rPr lang="zh-CN" altLang="zh-CN" dirty="0"/>
              <a:t>多维缩放</a:t>
            </a:r>
            <a:r>
              <a:rPr lang="en-US" altLang="zh-CN" dirty="0"/>
              <a:t>(MDS)</a:t>
            </a:r>
            <a:r>
              <a:rPr lang="zh-CN" altLang="zh-CN" dirty="0"/>
              <a:t>算法</a:t>
            </a:r>
            <a:r>
              <a:rPr lang="en-US" altLang="zh-CN" dirty="0"/>
              <a:t>                        p 8-11</a:t>
            </a:r>
          </a:p>
          <a:p>
            <a:r>
              <a:rPr lang="zh-CN" altLang="zh-CN" dirty="0"/>
              <a:t>等度量映射</a:t>
            </a:r>
            <a:r>
              <a:rPr lang="en-US" altLang="zh-CN" dirty="0"/>
              <a:t>(ISOMAP)</a:t>
            </a:r>
            <a:r>
              <a:rPr lang="zh-CN" altLang="zh-CN" dirty="0"/>
              <a:t>算法</a:t>
            </a:r>
            <a:r>
              <a:rPr lang="en-US" altLang="zh-CN" dirty="0"/>
              <a:t>               p 11-12</a:t>
            </a:r>
          </a:p>
          <a:p>
            <a:r>
              <a:rPr lang="zh-CN" altLang="zh-CN" dirty="0"/>
              <a:t>线性图嵌入算法</a:t>
            </a:r>
            <a:r>
              <a:rPr lang="en-US" altLang="zh-CN" dirty="0"/>
              <a:t>(LGE)                      p 12-14</a:t>
            </a:r>
          </a:p>
          <a:p>
            <a:r>
              <a:rPr lang="zh-CN" altLang="zh-CN" dirty="0"/>
              <a:t>局部线性嵌入算法（</a:t>
            </a:r>
            <a:r>
              <a:rPr lang="en-US" altLang="zh-CN" dirty="0"/>
              <a:t>LLE</a:t>
            </a:r>
            <a:r>
              <a:rPr lang="zh-CN" altLang="en-US" dirty="0"/>
              <a:t>）              </a:t>
            </a:r>
            <a:r>
              <a:rPr lang="en-US" altLang="zh-CN" dirty="0"/>
              <a:t>p 14-15</a:t>
            </a:r>
          </a:p>
          <a:p>
            <a:r>
              <a:rPr lang="zh-CN" altLang="zh-CN" dirty="0"/>
              <a:t>等距映射算法（</a:t>
            </a:r>
            <a:r>
              <a:rPr lang="en-US" altLang="zh-CN" dirty="0"/>
              <a:t>IsoProjection</a:t>
            </a:r>
            <a:r>
              <a:rPr lang="zh-CN" altLang="zh-CN" dirty="0"/>
              <a:t>）</a:t>
            </a:r>
            <a:r>
              <a:rPr lang="en-US" altLang="zh-CN" dirty="0"/>
              <a:t>      p 15-16</a:t>
            </a:r>
          </a:p>
          <a:p>
            <a:r>
              <a:rPr lang="zh-CN" altLang="zh-CN" dirty="0"/>
              <a:t>领域保护嵌入算法（</a:t>
            </a:r>
            <a:r>
              <a:rPr lang="en-US" altLang="zh-CN" dirty="0"/>
              <a:t>NPE</a:t>
            </a:r>
            <a:r>
              <a:rPr lang="zh-CN" altLang="zh-CN" dirty="0"/>
              <a:t>）</a:t>
            </a:r>
            <a:r>
              <a:rPr lang="en-US" altLang="zh-CN" dirty="0"/>
              <a:t>            p 16-17</a:t>
            </a:r>
          </a:p>
          <a:p>
            <a:r>
              <a:rPr lang="en-US" altLang="zh-CN" dirty="0"/>
              <a:t>OIsoProjection                                p 17-20</a:t>
            </a:r>
          </a:p>
          <a:p>
            <a:r>
              <a:rPr lang="en-US" altLang="zh-CN" dirty="0"/>
              <a:t>ONPE                                              p 20-22</a:t>
            </a:r>
          </a:p>
          <a:p>
            <a:r>
              <a:rPr lang="en-US" altLang="zh-CN" dirty="0"/>
              <a:t>LSDA &amp; OLSDA</a:t>
            </a:r>
            <a:endParaRPr lang="zh-CN" altLang="en-US" dirty="0"/>
          </a:p>
        </p:txBody>
      </p:sp>
    </p:spTree>
    <p:extLst>
      <p:ext uri="{BB962C8B-B14F-4D97-AF65-F5344CB8AC3E}">
        <p14:creationId xmlns:p14="http://schemas.microsoft.com/office/powerpoint/2010/main" val="37340874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58D680-EB5F-46C5-84C0-9431F91644B4}"/>
              </a:ext>
            </a:extLst>
          </p:cNvPr>
          <p:cNvSpPr>
            <a:spLocks noGrp="1"/>
          </p:cNvSpPr>
          <p:nvPr>
            <p:ph type="title"/>
          </p:nvPr>
        </p:nvSpPr>
        <p:spPr/>
        <p:txBody>
          <a:bodyPr/>
          <a:lstStyle/>
          <a:p>
            <a:r>
              <a:rPr lang="zh-CN" altLang="en-US" dirty="0"/>
              <a:t>核心算法</a:t>
            </a:r>
            <a:r>
              <a:rPr lang="en-US" altLang="zh-CN" dirty="0"/>
              <a:t>  </a:t>
            </a:r>
            <a:r>
              <a:rPr lang="en-US" altLang="zh-CN" dirty="0" err="1"/>
              <a:t>IsoProjection&amp;NPE</a:t>
            </a:r>
            <a:r>
              <a:rPr lang="en-US" altLang="zh-CN" dirty="0"/>
              <a:t>   p15-17</a:t>
            </a:r>
            <a:endParaRPr lang="zh-CN" altLang="en-US" dirty="0"/>
          </a:p>
        </p:txBody>
      </p:sp>
      <p:sp>
        <p:nvSpPr>
          <p:cNvPr id="3" name="内容占位符 2">
            <a:extLst>
              <a:ext uri="{FF2B5EF4-FFF2-40B4-BE49-F238E27FC236}">
                <a16:creationId xmlns:a16="http://schemas.microsoft.com/office/drawing/2014/main" id="{A8825C1A-08B4-469B-BCA1-308E20C82102}"/>
              </a:ext>
            </a:extLst>
          </p:cNvPr>
          <p:cNvSpPr>
            <a:spLocks noGrp="1"/>
          </p:cNvSpPr>
          <p:nvPr>
            <p:ph idx="1"/>
          </p:nvPr>
        </p:nvSpPr>
        <p:spPr/>
        <p:txBody>
          <a:bodyPr/>
          <a:lstStyle/>
          <a:p>
            <a:pPr marL="0" indent="0">
              <a:buNone/>
            </a:pPr>
            <a:r>
              <a:rPr lang="en-US" altLang="zh-CN" dirty="0"/>
              <a:t>	IsoProjection</a:t>
            </a:r>
            <a:r>
              <a:rPr lang="zh-CN" altLang="zh-CN" dirty="0"/>
              <a:t>算法</a:t>
            </a:r>
            <a:r>
              <a:rPr lang="zh-CN" altLang="en-US" dirty="0"/>
              <a:t>和</a:t>
            </a:r>
            <a:r>
              <a:rPr lang="en-US" altLang="zh-CN" dirty="0"/>
              <a:t>NPE</a:t>
            </a:r>
            <a:r>
              <a:rPr lang="zh-CN" altLang="en-US" dirty="0"/>
              <a:t>算法</a:t>
            </a:r>
            <a:r>
              <a:rPr lang="zh-CN" altLang="zh-CN" dirty="0"/>
              <a:t>求出来的投影向量往往是非正交的，这种非正交的性质会在从高维空间向低维空间的投影过程中扰乱数据的流形结构，而且会使算法本身对降维后的子空间的维数十分敏感，很难估计样本的内蕴维数。</a:t>
            </a:r>
            <a:endParaRPr lang="en-US" altLang="zh-CN" dirty="0"/>
          </a:p>
          <a:p>
            <a:pPr marL="0" indent="0">
              <a:buNone/>
            </a:pPr>
            <a:endParaRPr lang="en-US" altLang="zh-CN" dirty="0"/>
          </a:p>
          <a:p>
            <a:pPr marL="0" indent="0">
              <a:buNone/>
            </a:pPr>
            <a:endParaRPr lang="en-US" altLang="zh-CN" dirty="0"/>
          </a:p>
          <a:p>
            <a:pPr marL="0" indent="0">
              <a:buNone/>
            </a:pPr>
            <a:endParaRPr lang="en-US" altLang="zh-CN" dirty="0"/>
          </a:p>
        </p:txBody>
      </p:sp>
    </p:spTree>
    <p:extLst>
      <p:ext uri="{BB962C8B-B14F-4D97-AF65-F5344CB8AC3E}">
        <p14:creationId xmlns:p14="http://schemas.microsoft.com/office/powerpoint/2010/main" val="27166438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E3970D-F7A8-4D44-98F6-B7C50606AF7D}"/>
              </a:ext>
            </a:extLst>
          </p:cNvPr>
          <p:cNvSpPr>
            <a:spLocks noGrp="1"/>
          </p:cNvSpPr>
          <p:nvPr>
            <p:ph type="title"/>
          </p:nvPr>
        </p:nvSpPr>
        <p:spPr/>
        <p:txBody>
          <a:bodyPr/>
          <a:lstStyle/>
          <a:p>
            <a:r>
              <a:rPr lang="zh-CN" altLang="en-US" dirty="0"/>
              <a:t>正交化算法 </a:t>
            </a:r>
            <a:r>
              <a:rPr lang="en-US" altLang="zh-CN" dirty="0" err="1"/>
              <a:t>OIsoProjection&amp;ONPE</a:t>
            </a:r>
            <a:r>
              <a:rPr lang="zh-CN" altLang="en-US" dirty="0"/>
              <a:t>  </a:t>
            </a:r>
            <a:r>
              <a:rPr lang="en-US" altLang="zh-CN" dirty="0"/>
              <a:t>p17-22</a:t>
            </a:r>
            <a:endParaRPr lang="zh-CN" altLang="en-US" dirty="0"/>
          </a:p>
        </p:txBody>
      </p:sp>
      <p:sp>
        <p:nvSpPr>
          <p:cNvPr id="3" name="内容占位符 2">
            <a:extLst>
              <a:ext uri="{FF2B5EF4-FFF2-40B4-BE49-F238E27FC236}">
                <a16:creationId xmlns:a16="http://schemas.microsoft.com/office/drawing/2014/main" id="{2150892C-24EF-4812-90E5-CEF4A1CA8048}"/>
              </a:ext>
            </a:extLst>
          </p:cNvPr>
          <p:cNvSpPr>
            <a:spLocks noGrp="1"/>
          </p:cNvSpPr>
          <p:nvPr>
            <p:ph idx="1"/>
          </p:nvPr>
        </p:nvSpPr>
        <p:spPr>
          <a:xfrm>
            <a:off x="838200" y="1825625"/>
            <a:ext cx="10515600" cy="4351338"/>
          </a:xfrm>
        </p:spPr>
        <p:txBody>
          <a:bodyPr/>
          <a:lstStyle/>
          <a:p>
            <a:pPr marL="0" indent="0">
              <a:buNone/>
            </a:pPr>
            <a:endParaRPr lang="zh-CN" altLang="en-US" dirty="0"/>
          </a:p>
        </p:txBody>
      </p:sp>
    </p:spTree>
    <p:extLst>
      <p:ext uri="{BB962C8B-B14F-4D97-AF65-F5344CB8AC3E}">
        <p14:creationId xmlns:p14="http://schemas.microsoft.com/office/powerpoint/2010/main" val="34712743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97A17B-E4BE-4C96-88FE-8F7E41368990}"/>
              </a:ext>
            </a:extLst>
          </p:cNvPr>
          <p:cNvSpPr>
            <a:spLocks noGrp="1"/>
          </p:cNvSpPr>
          <p:nvPr>
            <p:ph type="title"/>
          </p:nvPr>
        </p:nvSpPr>
        <p:spPr>
          <a:xfrm>
            <a:off x="838200" y="365125"/>
            <a:ext cx="10515600" cy="5950834"/>
          </a:xfrm>
        </p:spPr>
        <p:txBody>
          <a:bodyPr>
            <a:normAutofit/>
          </a:bodyPr>
          <a:lstStyle/>
          <a:p>
            <a:pPr algn="ctr"/>
            <a:r>
              <a:rPr lang="zh-CN" altLang="en-US" sz="11500" dirty="0"/>
              <a:t>谢谢观看</a:t>
            </a:r>
          </a:p>
        </p:txBody>
      </p:sp>
    </p:spTree>
    <p:extLst>
      <p:ext uri="{BB962C8B-B14F-4D97-AF65-F5344CB8AC3E}">
        <p14:creationId xmlns:p14="http://schemas.microsoft.com/office/powerpoint/2010/main" val="416901606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999</TotalTime>
  <Words>109</Words>
  <Application>Microsoft Office PowerPoint</Application>
  <PresentationFormat>宽屏</PresentationFormat>
  <Paragraphs>22</Paragraphs>
  <Slides>5</Slides>
  <Notes>1</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5</vt:i4>
      </vt:variant>
    </vt:vector>
  </HeadingPairs>
  <TitlesOfParts>
    <vt:vector size="9" baseType="lpstr">
      <vt:lpstr>等线</vt:lpstr>
      <vt:lpstr>等线 Light</vt:lpstr>
      <vt:lpstr>Arial</vt:lpstr>
      <vt:lpstr>Office 主题​​</vt:lpstr>
      <vt:lpstr>基于流形学习子空间的人脸识别算法</vt:lpstr>
      <vt:lpstr>相关算法   p 6-22</vt:lpstr>
      <vt:lpstr>核心算法  IsoProjection&amp;NPE   p15-17</vt:lpstr>
      <vt:lpstr>正交化算法 OIsoProjection&amp;ONPE  p17-22</vt:lpstr>
      <vt:lpstr>谢谢观看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基于流行学习子空间的人脸识别算法</dc:title>
  <dc:creator>姜 希成</dc:creator>
  <cp:lastModifiedBy>姜 希成</cp:lastModifiedBy>
  <cp:revision>26</cp:revision>
  <dcterms:created xsi:type="dcterms:W3CDTF">2019-05-14T13:03:41Z</dcterms:created>
  <dcterms:modified xsi:type="dcterms:W3CDTF">2019-05-16T09:17:22Z</dcterms:modified>
</cp:coreProperties>
</file>