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</p:sldMasterIdLst>
  <p:sldIdLst>
    <p:sldId id="274" r:id="rId12"/>
    <p:sldId id="260" r:id="rId13"/>
    <p:sldId id="272" r:id="rId14"/>
    <p:sldId id="265" r:id="rId15"/>
    <p:sldId id="258" r:id="rId16"/>
    <p:sldId id="257" r:id="rId17"/>
    <p:sldId id="266" r:id="rId18"/>
    <p:sldId id="268" r:id="rId19"/>
    <p:sldId id="256" r:id="rId20"/>
    <p:sldId id="273" r:id="rId21"/>
    <p:sldId id="267" r:id="rId22"/>
    <p:sldId id="261" r:id="rId23"/>
    <p:sldId id="264" r:id="rId2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60"/>
  </p:normalViewPr>
  <p:slideViewPr>
    <p:cSldViewPr>
      <p:cViewPr varScale="1">
        <p:scale>
          <a:sx n="44" d="100"/>
          <a:sy n="44" d="100"/>
        </p:scale>
        <p:origin x="-1170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30236" y="804834"/>
            <a:ext cx="5500726" cy="2357454"/>
          </a:xfrm>
        </p:spPr>
        <p:txBody>
          <a:bodyPr/>
          <a:lstStyle/>
          <a:p>
            <a:pPr eaLnBrk="1" hangingPunct="1"/>
            <a:r>
              <a:rPr lang="en-US" altLang="zh-CN" sz="11500" b="1" baseline="-25000" dirty="0" smtClean="0">
                <a:latin typeface="微软雅黑" pitchFamily="34" charset="-122"/>
                <a:ea typeface="微软雅黑" pitchFamily="34" charset="-122"/>
              </a:rPr>
              <a:t>Talker 1.0</a:t>
            </a:r>
            <a:br>
              <a:rPr lang="en-US" altLang="zh-CN" sz="11500" b="1" baseline="-25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1500" b="1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430566" y="4376734"/>
            <a:ext cx="5500726" cy="1928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Gill Sans" charset="0"/>
              </a:rPr>
              <a:t>Talker 2.0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Gill Sans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573838" y="7520006"/>
            <a:ext cx="5500726" cy="20002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Gill Sans" charset="0"/>
              </a:rPr>
              <a:t>Talker 3.0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Gill Sans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610" y="1019148"/>
            <a:ext cx="3360426" cy="58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1292" y="947710"/>
            <a:ext cx="3571900" cy="595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608" y="1016121"/>
            <a:ext cx="3357586" cy="58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7863" y="6162684"/>
            <a:ext cx="29666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888" y="6019808"/>
            <a:ext cx="31680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41729" y="6019808"/>
            <a:ext cx="3143272" cy="31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 descr="talker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508" y="3090850"/>
            <a:ext cx="4624399" cy="9352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062" y="3233726"/>
            <a:ext cx="7500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e even expect</a:t>
            </a:r>
          </a:p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more</a:t>
            </a:r>
            <a:endParaRPr lang="zh-CN" altLang="en-US" sz="8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1028" y="3733792"/>
            <a:ext cx="5143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3800" b="1" dirty="0" smtClean="0">
                <a:latin typeface="微软雅黑" pitchFamily="34" charset="-122"/>
                <a:ea typeface="微软雅黑" pitchFamily="34" charset="-122"/>
              </a:rPr>
              <a:t>et</a:t>
            </a:r>
            <a:endParaRPr lang="zh-CN" altLang="en-US" sz="13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36" y="0"/>
            <a:ext cx="9806022" cy="98060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07E-6 -1.59609E-6 L -0.4438 -0.00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500" y="3662354"/>
            <a:ext cx="7500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emo</a:t>
            </a:r>
            <a:endParaRPr lang="zh-CN" altLang="en-US" sz="16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144550" y="1270000"/>
            <a:ext cx="10464800" cy="7213600"/>
          </a:xfrm>
        </p:spPr>
        <p:txBody>
          <a:bodyPr/>
          <a:lstStyle/>
          <a:p>
            <a:pPr marL="889000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   Thank you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30302" y="3448040"/>
            <a:ext cx="8286808" cy="2000264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Talker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226" y="415776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/>
              <a:t>4.0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12" y="3019412"/>
            <a:ext cx="2527210" cy="2527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1160" y="6805626"/>
            <a:ext cx="8643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latin typeface="微软雅黑" pitchFamily="34" charset="-122"/>
                <a:ea typeface="微软雅黑" pitchFamily="34" charset="-122"/>
              </a:rPr>
              <a:t>I am ……</a:t>
            </a:r>
            <a:endParaRPr lang="zh-CN" altLang="en-US" sz="8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887E-6 1.04167E-7 L -0.41468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ellot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134" y="5627694"/>
            <a:ext cx="10137386" cy="1892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4880" y="1387913"/>
            <a:ext cx="60722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Tip</a:t>
            </a:r>
            <a:endParaRPr lang="en-US" altLang="zh-CN" sz="115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system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22 -0.00423 L -0.80763 -0.004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s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58" y="-481050"/>
            <a:ext cx="5119068" cy="10469320"/>
          </a:xfrm>
          <a:prstGeom prst="rect">
            <a:avLst/>
          </a:prstGeom>
        </p:spPr>
      </p:pic>
      <p:pic>
        <p:nvPicPr>
          <p:cNvPr id="3" name="图片 2" descr="ps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20" y="-481050"/>
            <a:ext cx="5159000" cy="10550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112" y="2947974"/>
            <a:ext cx="60722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err="1" smtClean="0">
                <a:latin typeface="微软雅黑" pitchFamily="34" charset="-122"/>
                <a:ea typeface="微软雅黑" pitchFamily="34" charset="-122"/>
              </a:rPr>
              <a:t>Pic</a:t>
            </a:r>
            <a:endParaRPr lang="en-US" altLang="zh-CN" sz="115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system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431E-6 3.54167E-6 L 0.40185 0.001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 0.00538 L -0.39233 0.005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7690" y="7591444"/>
            <a:ext cx="6643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 smtClean="0">
                <a:latin typeface="微软雅黑" pitchFamily="34" charset="-122"/>
                <a:ea typeface="微软雅黑" pitchFamily="34" charset="-122"/>
              </a:rPr>
              <a:t>Pic</a:t>
            </a: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 system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I see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1" y="2733660"/>
            <a:ext cx="13105367" cy="70009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67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062" y="3233726"/>
            <a:ext cx="7500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e even expect</a:t>
            </a:r>
          </a:p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more</a:t>
            </a:r>
            <a:endParaRPr lang="zh-CN" altLang="en-US" sz="8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1094" y="3162288"/>
            <a:ext cx="5857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微软雅黑" pitchFamily="34" charset="-122"/>
                <a:ea typeface="微软雅黑" pitchFamily="34" charset="-122"/>
              </a:rPr>
              <a:t>Ensure</a:t>
            </a:r>
          </a:p>
          <a:p>
            <a:r>
              <a:rPr lang="en-US" altLang="zh-CN" sz="9600" b="1" dirty="0" smtClean="0">
                <a:latin typeface="微软雅黑" pitchFamily="34" charset="-122"/>
                <a:ea typeface="微软雅黑" pitchFamily="34" charset="-122"/>
              </a:rPr>
              <a:t>safety</a:t>
            </a:r>
            <a:endParaRPr lang="zh-CN" altLang="en-US" sz="9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forsh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0087" y="1"/>
            <a:ext cx="19223345" cy="97345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396E-6 3.54167E-6 L -0.46439 -0.00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2060" y="-811712"/>
            <a:ext cx="5575471" cy="11403552"/>
          </a:xfrm>
          <a:prstGeom prst="rect">
            <a:avLst/>
          </a:prstGeom>
        </p:spPr>
      </p:pic>
      <p:pic>
        <p:nvPicPr>
          <p:cNvPr id="3" name="图片 2" descr="ps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96" y="-838240"/>
            <a:ext cx="5635760" cy="1152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9656" y="3876668"/>
            <a:ext cx="4000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Ask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925E-6 -2.8125E-6 L -0.44241 0.002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3487E-6 0.00602 L 0.43179 0.005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w Talk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Talker</Template>
  <TotalTime>339</TotalTime>
  <Pages>0</Pages>
  <Words>33</Words>
  <Characters>0</Characters>
  <PresentationFormat>自定义</PresentationFormat>
  <Lines>0</Lines>
  <Paragraphs>21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new Talker</vt:lpstr>
      <vt:lpstr>标题与项目符号</vt:lpstr>
      <vt:lpstr>项目符号</vt:lpstr>
      <vt:lpstr>空白</vt:lpstr>
      <vt:lpstr>照片 - 垂直倒影</vt:lpstr>
      <vt:lpstr>标题 - 顶部对齐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Talker 1.0 </vt:lpstr>
      <vt:lpstr>Talker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54</cp:revision>
  <dcterms:created xsi:type="dcterms:W3CDTF">2012-07-25T09:15:06Z</dcterms:created>
  <dcterms:modified xsi:type="dcterms:W3CDTF">2012-08-18T04:42:37Z</dcterms:modified>
</cp:coreProperties>
</file>