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</p:sldMasterIdLst>
  <p:sldIdLst>
    <p:sldId id="260" r:id="rId12"/>
    <p:sldId id="265" r:id="rId13"/>
    <p:sldId id="259" r:id="rId14"/>
    <p:sldId id="258" r:id="rId15"/>
    <p:sldId id="257" r:id="rId16"/>
    <p:sldId id="268" r:id="rId17"/>
    <p:sldId id="266" r:id="rId18"/>
    <p:sldId id="256" r:id="rId19"/>
    <p:sldId id="269" r:id="rId20"/>
    <p:sldId id="267" r:id="rId21"/>
    <p:sldId id="261" r:id="rId22"/>
    <p:sldId id="270" r:id="rId23"/>
    <p:sldId id="264" r:id="rId2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5" autoAdjust="0"/>
    <p:restoredTop sz="94660"/>
  </p:normalViewPr>
  <p:slideViewPr>
    <p:cSldViewPr>
      <p:cViewPr varScale="1">
        <p:scale>
          <a:sx n="46" d="100"/>
          <a:sy n="46" d="100"/>
        </p:scale>
        <p:origin x="-1080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第二级</a:t>
            </a:r>
          </a:p>
          <a:p>
            <a:pPr lvl="2"/>
            <a:r>
              <a:rPr lang="zh-CN" altLang="en-US" smtClean="0">
                <a:sym typeface="Gill Sans" charset="0"/>
              </a:rPr>
              <a:t>第三级</a:t>
            </a:r>
          </a:p>
          <a:p>
            <a:pPr lvl="3"/>
            <a:r>
              <a:rPr lang="zh-CN" altLang="en-US" smtClean="0">
                <a:sym typeface="Gill Sans" charset="0"/>
              </a:rPr>
              <a:t>第四级</a:t>
            </a:r>
          </a:p>
          <a:p>
            <a:pPr lvl="4"/>
            <a:r>
              <a:rPr lang="zh-CN" altLang="en-US" smtClean="0">
                <a:sym typeface="Gill Sans" charset="0"/>
              </a:rPr>
              <a:t>第五级</a:t>
            </a:r>
            <a:endParaRPr lang="en-US" altLang="zh-CN" smtClean="0"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30302" y="2662222"/>
            <a:ext cx="10464800" cy="2786082"/>
          </a:xfrm>
        </p:spPr>
        <p:txBody>
          <a:bodyPr/>
          <a:lstStyle/>
          <a:p>
            <a:pPr eaLnBrk="1" hangingPunct="1"/>
            <a:r>
              <a:rPr lang="en-US" altLang="zh-CN" sz="19900" b="1" baseline="-25000" dirty="0" smtClean="0">
                <a:latin typeface="微软雅黑" pitchFamily="34" charset="-122"/>
                <a:ea typeface="微软雅黑" pitchFamily="34" charset="-122"/>
              </a:rPr>
              <a:t>New talker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5012" y="2662222"/>
            <a:ext cx="39290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0698" y="2305032"/>
            <a:ext cx="381602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44880" y="6948502"/>
            <a:ext cx="542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  <a:t>Time management</a:t>
            </a:r>
            <a:endParaRPr lang="zh-CN" altLang="en-US" sz="5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930236" y="3808414"/>
            <a:ext cx="10464800" cy="4068782"/>
          </a:xfrm>
        </p:spPr>
        <p:txBody>
          <a:bodyPr/>
          <a:lstStyle/>
          <a:p>
            <a:pPr marL="889000" algn="ctr" eaLnBrk="1" hangingPunct="1">
              <a:buNone/>
            </a:pPr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Wise</a:t>
            </a:r>
          </a:p>
          <a:p>
            <a:pPr marL="889000" algn="ctr" eaLnBrk="1" hangingPunct="1">
              <a:buNone/>
            </a:pPr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manage</a:t>
            </a:r>
            <a:endParaRPr lang="en-US" altLang="zh-CN" sz="115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144550" y="1270000"/>
            <a:ext cx="10464800" cy="7213600"/>
          </a:xfrm>
        </p:spPr>
        <p:txBody>
          <a:bodyPr/>
          <a:lstStyle/>
          <a:p>
            <a:pPr marL="889000" eaLnBrk="1" hangingPunct="1">
              <a:buNone/>
            </a:pPr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   Thank you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0764" y="2662222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798" y="2662222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1292" y="2662222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30302" y="6162684"/>
            <a:ext cx="10464800" cy="2786082"/>
          </a:xfrm>
        </p:spPr>
        <p:txBody>
          <a:bodyPr/>
          <a:lstStyle/>
          <a:p>
            <a:pPr eaLnBrk="1" hangingPunct="1"/>
            <a:r>
              <a:rPr lang="en-US" altLang="zh-CN" sz="19900" b="1" baseline="-25000" dirty="0" smtClean="0">
                <a:latin typeface="微软雅黑" pitchFamily="34" charset="-122"/>
                <a:ea typeface="微软雅黑" pitchFamily="34" charset="-122"/>
              </a:rPr>
              <a:t>New talker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550" y="2733660"/>
            <a:ext cx="29666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4575" y="2590784"/>
            <a:ext cx="31680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88416" y="2590784"/>
            <a:ext cx="3143272" cy="31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30302" y="6162684"/>
            <a:ext cx="10464800" cy="2786082"/>
          </a:xfrm>
        </p:spPr>
        <p:txBody>
          <a:bodyPr/>
          <a:lstStyle/>
          <a:p>
            <a:pPr eaLnBrk="1" hangingPunct="1"/>
            <a:r>
              <a:rPr lang="en-US" altLang="zh-CN" sz="19900" b="1" baseline="-25000" dirty="0" smtClean="0">
                <a:latin typeface="微软雅黑" pitchFamily="34" charset="-122"/>
                <a:ea typeface="微软雅黑" pitchFamily="34" charset="-122"/>
              </a:rPr>
              <a:t>New talker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5012" y="2662222"/>
            <a:ext cx="39290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3102" y="2019280"/>
            <a:ext cx="4191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930500" y="6877064"/>
            <a:ext cx="7286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latin typeface="微软雅黑" pitchFamily="34" charset="-122"/>
                <a:ea typeface="微软雅黑" pitchFamily="34" charset="-122"/>
              </a:rPr>
              <a:t>dictionary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algn="ctr" eaLnBrk="1" hangingPunct="1">
              <a:buNone/>
            </a:pP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Order in</a:t>
            </a:r>
          </a:p>
          <a:p>
            <a:pPr marL="889000" algn="ctr" eaLnBrk="1" hangingPunct="1">
              <a:buNone/>
            </a:pP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convenient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5012" y="2662222"/>
            <a:ext cx="39290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7822" y="2019280"/>
            <a:ext cx="424803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3442" y="7091378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微软雅黑" pitchFamily="34" charset="-122"/>
                <a:ea typeface="微软雅黑" pitchFamily="34" charset="-122"/>
              </a:rPr>
              <a:t>Search engine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930236" y="3808414"/>
            <a:ext cx="10464800" cy="4068782"/>
          </a:xfrm>
        </p:spPr>
        <p:txBody>
          <a:bodyPr/>
          <a:lstStyle/>
          <a:p>
            <a:pPr marL="889000" algn="ctr" eaLnBrk="1" hangingPunct="1">
              <a:buNone/>
            </a:pPr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Fast</a:t>
            </a:r>
          </a:p>
          <a:p>
            <a:pPr marL="889000" algn="ctr" eaLnBrk="1" hangingPunct="1">
              <a:buNone/>
            </a:pPr>
            <a:endParaRPr lang="en-US" altLang="zh-CN" sz="8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alk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Talker</Template>
  <TotalTime>85</TotalTime>
  <Pages>0</Pages>
  <Words>20</Words>
  <Characters>0</Characters>
  <PresentationFormat>自定义</PresentationFormat>
  <Lines>0</Lines>
  <Paragraphs>12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new Talker</vt:lpstr>
      <vt:lpstr>标题与项目符号</vt:lpstr>
      <vt:lpstr>项目符号</vt:lpstr>
      <vt:lpstr>空白</vt:lpstr>
      <vt:lpstr>照片 - 垂直倒影</vt:lpstr>
      <vt:lpstr>标题 - 顶部对齐</vt:lpstr>
      <vt:lpstr>标题 - 居中</vt:lpstr>
      <vt:lpstr>照片 - 垂直</vt:lpstr>
      <vt:lpstr>标题与项目符号 - 2 栏</vt:lpstr>
      <vt:lpstr>标题与项目符号 - 右对齐</vt:lpstr>
      <vt:lpstr>标题、项目符号与照片</vt:lpstr>
      <vt:lpstr>New talker</vt:lpstr>
      <vt:lpstr>New talker</vt:lpstr>
      <vt:lpstr>New talker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</cp:revision>
  <dcterms:created xsi:type="dcterms:W3CDTF">2012-07-25T09:15:06Z</dcterms:created>
  <dcterms:modified xsi:type="dcterms:W3CDTF">2012-07-25T15:45:15Z</dcterms:modified>
</cp:coreProperties>
</file>