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ellofuture/Talkerjz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ellofuture/Talkerjz.ex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hinese-Rubberband-TYPO9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7863718" cy="4357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786" y="500042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 e l </a:t>
            </a:r>
            <a:r>
              <a:rPr lang="en-US" altLang="zh-CN" sz="8000" b="1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80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357430"/>
            <a:ext cx="5572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2066" y="3000372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Talkerjz</a:t>
            </a:r>
            <a:endParaRPr lang="zh-CN" altLang="en-US" sz="28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29813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500306"/>
            <a:ext cx="55007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2529" y="1000108"/>
            <a:ext cx="4985685" cy="21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86190"/>
            <a:ext cx="49212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357430"/>
            <a:ext cx="65722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Analyse</a:t>
            </a:r>
            <a:endParaRPr lang="zh-CN" altLang="en-US" sz="1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34290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143504" y="3000372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Analysissxr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214422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Dream   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4178392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personality   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678" y="2571744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own   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file"/>
          </p:cNvPr>
          <p:cNvSpPr txBox="1"/>
          <p:nvPr/>
        </p:nvSpPr>
        <p:spPr>
          <a:xfrm>
            <a:off x="2714612" y="2214554"/>
            <a:ext cx="41434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Bye</a:t>
            </a:r>
            <a:endParaRPr lang="zh-CN" altLang="en-US" sz="1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PresentationFormat>全屏显示(4:3)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2012-07-18T05:48:38Z</dcterms:created>
  <dcterms:modified xsi:type="dcterms:W3CDTF">2012-07-18T12:12:35Z</dcterms:modified>
</cp:coreProperties>
</file>