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6" r:id="rId4"/>
    <p:sldMasterId id="2147483657" r:id="rId5"/>
    <p:sldMasterId id="2147483658" r:id="rId6"/>
    <p:sldMasterId id="2147483659" r:id="rId7"/>
    <p:sldMasterId id="2147483660" r:id="rId8"/>
    <p:sldMasterId id="2147483661" r:id="rId9"/>
  </p:sldMasterIdLst>
  <p:sldIdLst>
    <p:sldId id="260" r:id="rId10"/>
    <p:sldId id="265" r:id="rId11"/>
    <p:sldId id="266" r:id="rId12"/>
    <p:sldId id="267" r:id="rId13"/>
    <p:sldId id="274" r:id="rId14"/>
    <p:sldId id="275" r:id="rId15"/>
    <p:sldId id="271" r:id="rId16"/>
    <p:sldId id="269" r:id="rId17"/>
    <p:sldId id="261" r:id="rId18"/>
    <p:sldId id="264" r:id="rId1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85" autoAdjust="0"/>
    <p:restoredTop sz="94660"/>
  </p:normalViewPr>
  <p:slideViewPr>
    <p:cSldViewPr>
      <p:cViewPr varScale="1">
        <p:scale>
          <a:sx n="46" d="100"/>
          <a:sy n="46" d="100"/>
        </p:scale>
        <p:origin x="-1662" y="-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第二级</a:t>
            </a:r>
          </a:p>
          <a:p>
            <a:pPr lvl="2"/>
            <a:r>
              <a:rPr lang="zh-CN" altLang="en-US" smtClean="0">
                <a:sym typeface="Gill Sans" charset="0"/>
              </a:rPr>
              <a:t>第三级</a:t>
            </a:r>
          </a:p>
          <a:p>
            <a:pPr lvl="3"/>
            <a:r>
              <a:rPr lang="zh-CN" altLang="en-US" smtClean="0">
                <a:sym typeface="Gill Sans" charset="0"/>
              </a:rPr>
              <a:t>第四级</a:t>
            </a:r>
          </a:p>
          <a:p>
            <a:pPr lvl="4"/>
            <a:r>
              <a:rPr lang="zh-CN" altLang="en-US" smtClean="0">
                <a:sym typeface="Gill Sans" charset="0"/>
              </a:rPr>
              <a:t>第五级</a:t>
            </a:r>
            <a:endParaRPr lang="en-US" altLang="zh-CN" smtClean="0"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howCase/showing.ex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216120" y="5734056"/>
            <a:ext cx="8286808" cy="2000264"/>
          </a:xfrm>
        </p:spPr>
        <p:txBody>
          <a:bodyPr/>
          <a:lstStyle/>
          <a:p>
            <a:pPr eaLnBrk="1" hangingPunct="1"/>
            <a:r>
              <a:rPr lang="en-US" altLang="zh-CN" sz="19900" b="1" baseline="-25000" dirty="0" smtClean="0">
                <a:latin typeface="微软雅黑" pitchFamily="34" charset="-122"/>
                <a:ea typeface="微软雅黑" pitchFamily="34" charset="-122"/>
              </a:rPr>
              <a:t>Talker </a:t>
            </a:r>
            <a:r>
              <a:rPr lang="en-US" altLang="zh-CN" sz="19900" b="1" baseline="-25000" dirty="0" err="1" smtClean="0">
                <a:latin typeface="微软雅黑" pitchFamily="34" charset="-122"/>
                <a:ea typeface="微软雅黑" pitchFamily="34" charset="-122"/>
              </a:rPr>
              <a:t>jz</a:t>
            </a:r>
            <a:endParaRPr lang="en-US" altLang="zh-CN" sz="19900" b="1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144682" y="1447776"/>
            <a:ext cx="8286808" cy="3786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9900" b="1" kern="0" baseline="-25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Fun</a:t>
            </a:r>
            <a:r>
              <a:rPr lang="en-US" altLang="zh-CN" sz="199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Gill Sans" charset="0"/>
              </a:rPr>
              <a:t>with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144550" y="1270000"/>
            <a:ext cx="10464800" cy="7213600"/>
          </a:xfrm>
        </p:spPr>
        <p:txBody>
          <a:bodyPr/>
          <a:lstStyle/>
          <a:p>
            <a:pPr marL="889000" eaLnBrk="1" hangingPunct="1">
              <a:buNone/>
            </a:pPr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   Thank you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690" y="4157760"/>
            <a:ext cx="67151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Preview</a:t>
            </a:r>
            <a:endParaRPr lang="zh-CN" altLang="en-US" sz="11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 action="ppaction://hlinkfile"/>
          </p:cNvPr>
          <p:cNvSpPr txBox="1"/>
          <p:nvPr/>
        </p:nvSpPr>
        <p:spPr>
          <a:xfrm>
            <a:off x="4645012" y="2000781"/>
            <a:ext cx="3857652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413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1938" y="3019412"/>
            <a:ext cx="7072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Talk</a:t>
            </a:r>
          </a:p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With you</a:t>
            </a:r>
            <a:endParaRPr lang="zh-CN" altLang="en-US" sz="11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368" y="2805098"/>
            <a:ext cx="90011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 smtClean="0">
                <a:latin typeface="微软雅黑" pitchFamily="34" charset="-122"/>
                <a:ea typeface="微软雅黑" pitchFamily="34" charset="-122"/>
              </a:rPr>
              <a:t>Chinese</a:t>
            </a:r>
            <a:endParaRPr lang="zh-CN" altLang="en-US" sz="16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0500" y="5876932"/>
            <a:ext cx="67151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 smtClean="0">
                <a:latin typeface="微软雅黑" pitchFamily="34" charset="-122"/>
                <a:ea typeface="微软雅黑" pitchFamily="34" charset="-122"/>
              </a:rPr>
              <a:t>In</a:t>
            </a:r>
            <a:endParaRPr lang="zh-CN" alt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732" y="112434"/>
            <a:ext cx="4915228" cy="9550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3112" y="3805230"/>
            <a:ext cx="57864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Reader</a:t>
            </a:r>
            <a:endParaRPr lang="zh-CN" altLang="en-US" sz="11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16" y="0"/>
            <a:ext cx="4857784" cy="9808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170" y="3876668"/>
            <a:ext cx="73581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Recorder</a:t>
            </a:r>
            <a:endParaRPr lang="zh-CN" altLang="en-US" sz="11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9896" y="2959549"/>
            <a:ext cx="51435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Talker Map</a:t>
            </a:r>
            <a:endParaRPr lang="zh-CN" altLang="en-US" sz="115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p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" y="-49230"/>
            <a:ext cx="4857786" cy="98552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16 -0.00016 L 0.62843 -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500" y="3662354"/>
            <a:ext cx="75009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sz="16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Talk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照片 - 垂直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倒影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标题 - 顶部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顶部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顶部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标题 - 居中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居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照片 - 垂直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标题与项目符号 - 2 栏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栏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2 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标题与项目符号 - 右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标题、项目符号与照片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Talker</Template>
  <TotalTime>495</TotalTime>
  <Pages>0</Pages>
  <Words>19</Words>
  <Characters>0</Characters>
  <PresentationFormat>自定义</PresentationFormat>
  <Lines>0</Lines>
  <Paragraphs>14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new Talker</vt:lpstr>
      <vt:lpstr>项目符号</vt:lpstr>
      <vt:lpstr>照片 - 垂直倒影</vt:lpstr>
      <vt:lpstr>标题 - 顶部对齐</vt:lpstr>
      <vt:lpstr>标题 - 居中</vt:lpstr>
      <vt:lpstr>照片 - 垂直</vt:lpstr>
      <vt:lpstr>标题与项目符号 - 2 栏</vt:lpstr>
      <vt:lpstr>标题与项目符号 - 右对齐</vt:lpstr>
      <vt:lpstr>标题、项目符号与照片</vt:lpstr>
      <vt:lpstr>Talker jz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69</cp:revision>
  <dcterms:created xsi:type="dcterms:W3CDTF">2012-07-25T09:15:06Z</dcterms:created>
  <dcterms:modified xsi:type="dcterms:W3CDTF">2012-09-30T14:55:29Z</dcterms:modified>
</cp:coreProperties>
</file>