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2F7"/>
    <a:srgbClr val="89DDFF"/>
    <a:srgbClr val="2AC3DE"/>
    <a:srgbClr val="F7B273"/>
    <a:srgbClr val="565F89"/>
    <a:srgbClr val="73DACA"/>
    <a:srgbClr val="C0CAF5"/>
    <a:srgbClr val="1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507E-CBDC-46E3-8041-6CABDF830D45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3394-1A36-487A-90D4-A4014B454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93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0EB-D0E0-B751-FDBC-8F0664FC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0EB680-EE1C-DC7B-7F2C-CC4C0241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DDC48-A0ED-55A6-03CE-0AB7B184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118-9A38-0830-B036-A0BB38E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B945C-1E31-17B1-968A-4FFDBF5B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3A7B9-08BC-6FC0-C455-8D437A6D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6A2739-BB47-8425-9E93-19C690D8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B40C3-93A6-BF82-38C1-DE9ACF7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A1415A-FC92-3547-7CA7-F755E703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1BB6-A089-9B9F-647F-9C7356E3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5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515C07-20A5-1190-3C90-B9823ED4D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D17762-C69E-ACD4-F383-40755D1F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28405-BCFB-4324-43F2-990996AF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776A5-17E1-9377-F068-CE76E20C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8AD44-3D71-D514-8400-B03982D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3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ADE30-F2CB-0AF4-2C94-86EFA704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8F0EB-4AB2-BF3A-AA37-24BD8078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CB97B-F0B3-0DBF-3E80-BF6AFBCC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8DCA6-BA14-6A19-922E-3067CAA5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E4582-5727-A4EE-94D2-12D85D1C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2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4B3-9834-CA39-7547-35B3D9C5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51FC35-A0D5-314A-0658-1CC12A7D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2F327-8D12-7702-8F45-4ACF5C4C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CB694-9B4D-F9E2-325A-0DBB8638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6D57D-EBF9-F706-121C-692C3228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F1C73-8637-86C0-FAA0-B80B0FE4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2D2767-1049-0DD3-CD05-D2494B16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04F209-E6C9-E08C-A563-F2613572B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55369-5594-23E1-134D-DBCADFB2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806E8-2323-0B31-8EB7-5992B819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6CEFB-B2AE-A14F-8DDE-3909B497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E291B-FD43-661D-237E-6386E6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265F4E-CC84-D989-AB52-D0115D7C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BDD62-22B5-843E-B551-CE800DBE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A68B4-9370-6E10-BB01-31F466B3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55FB5-C847-50B9-F263-CF396E0C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7EC7FF-2A50-267A-490F-F27C9D9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3122D6-8492-F0EA-7F3F-E5BAA194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1F6C15-6477-471D-D66A-39B2C923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BB66-0667-35DA-71EA-B6E64FD7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08663E-5655-13DA-F76D-C47C3A78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77ED97-94C7-90D9-19E7-9B97842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7C1D39-6E6C-70B0-E76B-55A803E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1DDA37-5E77-D429-ACB7-CA7C4BE0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930F4C-B877-430E-56B5-3B23C33C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FE58E-6701-C737-26B2-AD73AA49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9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70A0-084D-8EAA-6923-17DE8FCF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6CFB89-3D80-308E-A092-7475077F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F1404-A03E-B8D5-9818-2ACB24FC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69A5DF-B6B2-EBCB-15B7-2F7A4DB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9B77B1-817C-992A-7143-62CE8221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669DE-AB85-770F-019C-97E84AE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31C08-31FC-203D-B341-6234BD36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A8DBC-7E16-CB31-5069-5A72ADA9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33D65-895D-1FA5-D0E7-47BCCA4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70948-655C-6B30-97EC-CC0F83D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A9208-F576-7027-425D-78FA4B5E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B4A951-1636-6239-E802-729F1A8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017F6-F3A7-E9A0-DC39-E5D708B3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1A1B2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1E320-AF33-D217-F3CA-269B2EA3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506B0-21CD-3C66-7212-A26C431A7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65F89"/>
                </a:solidFill>
              </a:defRPr>
            </a:lvl1pPr>
          </a:lstStyle>
          <a:p>
            <a:fld id="{C3731D3F-668F-4BED-A618-C348C59C1164}" type="datetimeFigureOut">
              <a:rPr lang="ja-JP" altLang="en-US" smtClean="0"/>
              <a:pPr/>
              <a:t>2023/3/13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93D8-9138-E652-EC5E-96252270C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65F89"/>
                </a:solidFill>
              </a:defRPr>
            </a:lvl1pPr>
          </a:lstStyle>
          <a:p>
            <a:r>
              <a:rPr lang="en-US" altLang="ja-JP" dirty="0" err="1"/>
              <a:t>VegasPy</a:t>
            </a:r>
            <a:r>
              <a:rPr lang="en-US" altLang="ja-JP" dirty="0"/>
              <a:t>: Binary Search Jam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5B8ED-A672-D8E5-DB19-C7A0FAA1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65F89"/>
                </a:solidFill>
              </a:defRPr>
            </a:lvl1pPr>
          </a:lstStyle>
          <a:p>
            <a:fld id="{69000750-616B-477C-B90C-F52F7A61B1C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7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73DA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C0CAF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C0CAF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C0CAF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C0CAF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C0CAF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xcr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6F6CD-5957-2764-DFED-C00725C3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419" y="2032574"/>
            <a:ext cx="10321159" cy="1106214"/>
          </a:xfrm>
        </p:spPr>
        <p:txBody>
          <a:bodyPr/>
          <a:lstStyle/>
          <a:p>
            <a:r>
              <a:rPr kumimoji="1" lang="en-US" altLang="ja-JP" dirty="0"/>
              <a:t>Code Jam: Binary Search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9220735C-A3EB-2D65-1D4D-FEA3697BC79E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500" dirty="0" err="1"/>
              <a:t>VegasPy</a:t>
            </a:r>
            <a:r>
              <a:rPr lang="en-US" altLang="ja-JP" sz="3500" dirty="0"/>
              <a:t> March 2023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Jak Crow</a:t>
            </a:r>
          </a:p>
          <a:p>
            <a:r>
              <a:rPr lang="en-US" altLang="ja-JP" dirty="0">
                <a:solidFill>
                  <a:srgbClr val="7AA2F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altLang="ja-JP" dirty="0" err="1">
                <a:solidFill>
                  <a:srgbClr val="7AA2F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jxcrw</a:t>
            </a:r>
            <a:endParaRPr lang="en-US" altLang="ja-JP" dirty="0">
              <a:solidFill>
                <a:srgbClr val="7AA2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0CEA6-0616-4775-13AC-419CEBF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 / History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905C3C-7A78-FB13-80E3-C6C7BD9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90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Search algorithm that finds index of a target value within a </a:t>
            </a:r>
            <a:r>
              <a:rPr kumimoji="1" lang="en-US" altLang="ja-JP" u="sng" dirty="0"/>
              <a:t>sorted</a:t>
            </a:r>
            <a:r>
              <a:rPr kumimoji="1" lang="en-US" altLang="ja-JP" dirty="0"/>
              <a:t> array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>
                <a:solidFill>
                  <a:srgbClr val="7AA2F7"/>
                </a:solidFill>
              </a:rPr>
              <a:t>my_array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89DDFF"/>
                </a:solidFill>
              </a:rPr>
              <a:t>=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89DDFF"/>
                </a:solidFill>
              </a:rPr>
              <a:t>[</a:t>
            </a:r>
            <a:r>
              <a:rPr kumimoji="1" lang="en-US" altLang="ja-JP" dirty="0">
                <a:solidFill>
                  <a:srgbClr val="F7B273"/>
                </a:solidFill>
              </a:rPr>
              <a:t>1</a:t>
            </a:r>
            <a:r>
              <a:rPr kumimoji="1" lang="en-US" altLang="ja-JP" dirty="0">
                <a:solidFill>
                  <a:srgbClr val="89DDFF"/>
                </a:solidFill>
              </a:rPr>
              <a:t>,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3</a:t>
            </a:r>
            <a:r>
              <a:rPr kumimoji="1" lang="en-US" altLang="ja-JP" dirty="0">
                <a:solidFill>
                  <a:srgbClr val="89DDFF"/>
                </a:solidFill>
              </a:rPr>
              <a:t>,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5</a:t>
            </a:r>
            <a:r>
              <a:rPr kumimoji="1" lang="en-US" altLang="ja-JP" dirty="0">
                <a:solidFill>
                  <a:srgbClr val="89DDFF"/>
                </a:solidFill>
              </a:rPr>
              <a:t>,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7</a:t>
            </a:r>
            <a:r>
              <a:rPr kumimoji="1" lang="en-US" altLang="ja-JP" dirty="0">
                <a:solidFill>
                  <a:srgbClr val="89DDFF"/>
                </a:solidFill>
              </a:rPr>
              <a:t>,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9</a:t>
            </a:r>
            <a:r>
              <a:rPr kumimoji="1" lang="en-US" altLang="ja-JP" dirty="0">
                <a:solidFill>
                  <a:srgbClr val="89DDFF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2AC3DE"/>
                </a:solidFill>
              </a:rPr>
              <a:t>b</a:t>
            </a:r>
            <a:r>
              <a:rPr kumimoji="1" lang="en-US" altLang="ja-JP" dirty="0" err="1">
                <a:solidFill>
                  <a:srgbClr val="2AC3DE"/>
                </a:solidFill>
              </a:rPr>
              <a:t>inary_search</a:t>
            </a:r>
            <a:r>
              <a:rPr kumimoji="1" lang="en-US" altLang="ja-JP" dirty="0">
                <a:solidFill>
                  <a:srgbClr val="89DDFF"/>
                </a:solidFill>
              </a:rPr>
              <a:t>(</a:t>
            </a:r>
            <a:r>
              <a:rPr kumimoji="1" lang="en-US" altLang="ja-JP" dirty="0" err="1">
                <a:solidFill>
                  <a:srgbClr val="7AA2F7"/>
                </a:solidFill>
              </a:rPr>
              <a:t>my_array</a:t>
            </a:r>
            <a:r>
              <a:rPr kumimoji="1" lang="en-US" altLang="ja-JP" dirty="0">
                <a:solidFill>
                  <a:srgbClr val="89DDFF"/>
                </a:solidFill>
              </a:rPr>
              <a:t>,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5</a:t>
            </a:r>
            <a:r>
              <a:rPr kumimoji="1" lang="en-US" altLang="ja-JP" dirty="0">
                <a:solidFill>
                  <a:srgbClr val="89DDFF"/>
                </a:solidFill>
              </a:rPr>
              <a:t>)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89DDFF"/>
                </a:solidFill>
              </a:rPr>
              <a:t>⇒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7B273"/>
                </a:solidFill>
              </a:rPr>
              <a:t>2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O(log n) complexity (versus O(n) for linear search)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Basic idea (200 BCE) → first formal mention (1946) → first robust implementation (1960) → variations (ongoing)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B18AD3B-09C5-94FA-6299-216C06D9AF58}"/>
              </a:ext>
            </a:extLst>
          </p:cNvPr>
          <p:cNvSpPr txBox="1">
            <a:spLocks/>
          </p:cNvSpPr>
          <p:nvPr/>
        </p:nvSpPr>
        <p:spPr>
          <a:xfrm>
            <a:off x="1169276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4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34AB1-2743-96EA-5AD6-64ED0E02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It 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3DEA9-CE5B-D218-AFA9-A29A998C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Visualization: </a:t>
            </a:r>
            <a:r>
              <a:rPr kumimoji="1" lang="en-US" altLang="ja-JP" u="sng" dirty="0">
                <a:solidFill>
                  <a:srgbClr val="7AA2F7"/>
                </a:solidFill>
              </a:rPr>
              <a:t>https://codepen.io/rpora/pen/GWqrVO</a:t>
            </a:r>
          </a:p>
        </p:txBody>
      </p:sp>
    </p:spTree>
    <p:extLst>
      <p:ext uri="{BB962C8B-B14F-4D97-AF65-F5344CB8AC3E}">
        <p14:creationId xmlns:p14="http://schemas.microsoft.com/office/powerpoint/2010/main" val="25206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FB906-845A-C0DD-13A0-ACCECB9A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Jam Time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77C01C-6D36-2B5E-AE3F-7408F308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367" cy="4351338"/>
          </a:xfrm>
        </p:spPr>
        <p:txBody>
          <a:bodyPr/>
          <a:lstStyle/>
          <a:p>
            <a:r>
              <a:rPr lang="en-US" altLang="ja-JP" dirty="0"/>
              <a:t>Warmup</a:t>
            </a:r>
          </a:p>
          <a:p>
            <a:pPr lvl="1"/>
            <a:r>
              <a:rPr lang="en-US" altLang="ja-JP" u="sng" dirty="0">
                <a:solidFill>
                  <a:srgbClr val="7AA2F7"/>
                </a:solidFill>
              </a:rPr>
              <a:t>https://leetcode.com/problems/fizz-buzz</a:t>
            </a:r>
          </a:p>
          <a:p>
            <a:r>
              <a:rPr kumimoji="1" lang="en-US" altLang="ja-JP" dirty="0"/>
              <a:t>Showtime</a:t>
            </a:r>
          </a:p>
          <a:p>
            <a:pPr lvl="1"/>
            <a:r>
              <a:rPr kumimoji="1" lang="en-US" altLang="ja-JP" u="sng" dirty="0">
                <a:solidFill>
                  <a:srgbClr val="7AA2F7"/>
                </a:solidFill>
              </a:rPr>
              <a:t>https://leetcode.com/problems/binary-search</a:t>
            </a:r>
          </a:p>
          <a:p>
            <a:pPr lvl="1"/>
            <a:r>
              <a:rPr kumimoji="1" lang="en-US" altLang="ja-JP" u="sng" dirty="0">
                <a:solidFill>
                  <a:srgbClr val="7AA2F7"/>
                </a:solidFill>
              </a:rPr>
              <a:t>https://leetcode.com/problems/find-smallest-letter-greater-than-target</a:t>
            </a:r>
          </a:p>
          <a:p>
            <a:pPr lvl="1"/>
            <a:r>
              <a:rPr kumimoji="1" lang="en-US" altLang="ja-JP" u="sng" dirty="0">
                <a:solidFill>
                  <a:srgbClr val="7AA2F7"/>
                </a:solidFill>
              </a:rPr>
              <a:t>https://leetcode.com/problems/find-first-and-last-position-of-element-in-sorted-array</a:t>
            </a:r>
          </a:p>
        </p:txBody>
      </p:sp>
    </p:spTree>
    <p:extLst>
      <p:ext uri="{BB962C8B-B14F-4D97-AF65-F5344CB8AC3E}">
        <p14:creationId xmlns:p14="http://schemas.microsoft.com/office/powerpoint/2010/main" val="15559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52D9F-3BDE-C215-B3B5-C5077430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Real-Life Applications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FE7BB-32E3-8486-E1FF-6BCE35A0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79"/>
            <a:ext cx="11473733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Production code</a:t>
            </a:r>
          </a:p>
          <a:p>
            <a:pPr lvl="1"/>
            <a:r>
              <a:rPr lang="en-US" altLang="ja-JP" dirty="0"/>
              <a:t>Python bisect: </a:t>
            </a:r>
            <a:r>
              <a:rPr lang="en-US" altLang="ja-JP" u="sng" dirty="0">
                <a:solidFill>
                  <a:srgbClr val="7AA2F7"/>
                </a:solidFill>
              </a:rPr>
              <a:t>https://docs.python.org/3/library/bisect.html</a:t>
            </a:r>
          </a:p>
          <a:p>
            <a:pPr lvl="1"/>
            <a:r>
              <a:rPr lang="en-US" altLang="ja-JP" dirty="0"/>
              <a:t>Python profiling: </a:t>
            </a:r>
            <a:r>
              <a:rPr lang="en-US" altLang="ja-JP" u="sng" dirty="0">
                <a:solidFill>
                  <a:srgbClr val="7AA2F7"/>
                </a:solidFill>
              </a:rPr>
              <a:t>https://www.youtube.com/watch?v=vVUnCXKuNOg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git bisect + demo</a:t>
            </a:r>
          </a:p>
          <a:p>
            <a:endParaRPr lang="en-US" altLang="ja-JP" dirty="0"/>
          </a:p>
          <a:p>
            <a:r>
              <a:rPr lang="en-US" altLang="ja-JP" dirty="0"/>
              <a:t>Informal usage + story</a:t>
            </a:r>
          </a:p>
          <a:p>
            <a:endParaRPr lang="en-US" altLang="ja-JP" dirty="0"/>
          </a:p>
          <a:p>
            <a:r>
              <a:rPr lang="en-US" altLang="ja-JP" dirty="0"/>
              <a:t>You can now try: LC33, LC34, LC153, LC702, LC704, LC744, LC852, LC1095, ...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7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That’s All :)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Questions/comments/feedback</a:t>
            </a:r>
          </a:p>
          <a:p>
            <a:endParaRPr lang="en-US" altLang="ja-JP" dirty="0"/>
          </a:p>
          <a:p>
            <a:r>
              <a:rPr kumimoji="1" lang="en-US" altLang="ja-JP" dirty="0" err="1"/>
              <a:t>VegasPy</a:t>
            </a:r>
            <a:r>
              <a:rPr kumimoji="1" lang="en-US" altLang="ja-JP" dirty="0"/>
              <a:t> Repo: </a:t>
            </a:r>
            <a:r>
              <a:rPr kumimoji="1" lang="en-US" altLang="ja-JP" u="sng" dirty="0">
                <a:solidFill>
                  <a:srgbClr val="7AA2F7"/>
                </a:solidFill>
              </a:rPr>
              <a:t>https://github.com/jxcrw/vegaspy</a:t>
            </a:r>
          </a:p>
          <a:p>
            <a:endParaRPr kumimoji="1" lang="en-US" altLang="ja-JP" u="sng" dirty="0">
              <a:solidFill>
                <a:srgbClr val="7AA2F7"/>
              </a:solidFill>
            </a:endParaRPr>
          </a:p>
          <a:p>
            <a:r>
              <a:rPr kumimoji="1" lang="en-US" altLang="ja-JP" dirty="0" err="1"/>
              <a:t>VegasPy</a:t>
            </a:r>
            <a:r>
              <a:rPr kumimoji="1" lang="en-US" altLang="ja-JP" dirty="0"/>
              <a:t> Discord: </a:t>
            </a:r>
            <a:r>
              <a:rPr kumimoji="1" lang="en-US" altLang="ja-JP" u="sng" dirty="0">
                <a:solidFill>
                  <a:srgbClr val="7AA2F7"/>
                </a:solidFill>
              </a:rPr>
              <a:t>https://discord.gg/STFMeZ2W</a:t>
            </a:r>
          </a:p>
          <a:p>
            <a:pPr marL="0" indent="0">
              <a:buNone/>
            </a:pPr>
            <a:endParaRPr kumimoji="1" lang="ja-JP" altLang="en-US" u="sng" dirty="0">
              <a:solidFill>
                <a:srgbClr val="7AA2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onsolas"/>
        <a:ea typeface="游ゴシック Light"/>
        <a:cs typeface=""/>
      </a:majorFont>
      <a:minorFont>
        <a:latin typeface="Consolas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254</Words>
  <Application>Microsoft Office PowerPoint</Application>
  <PresentationFormat>ワイド画面</PresentationFormat>
  <Paragraphs>41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Consolas</vt:lpstr>
      <vt:lpstr>Office テーマ</vt:lpstr>
      <vt:lpstr>Code Jam: Binary Search</vt:lpstr>
      <vt:lpstr>Overview / History</vt:lpstr>
      <vt:lpstr>How It Works</vt:lpstr>
      <vt:lpstr>Jam Time</vt:lpstr>
      <vt:lpstr>Real-Life Applications</vt:lpstr>
      <vt:lpstr>That’s All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DeBiase Pete</dc:creator>
  <cp:lastModifiedBy>DeBiase Pete</cp:lastModifiedBy>
  <cp:revision>40</cp:revision>
  <dcterms:created xsi:type="dcterms:W3CDTF">2023-03-14T01:21:28Z</dcterms:created>
  <dcterms:modified xsi:type="dcterms:W3CDTF">2023-03-15T03:47:36Z</dcterms:modified>
</cp:coreProperties>
</file>