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544E5-19D8-C560-A325-7856C1706F10}" v="143" dt="2025-04-29T18:52:31.194"/>
    <p1510:client id="{2F7EE298-CD6C-F147-B753-61F5862EB4E6}" v="763" dt="2025-04-27T23:08:37.939"/>
    <p1510:client id="{B18DAA39-8094-635C-16C5-2DABEDE3F03F}" v="29" dt="2025-04-29T22:47:12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t, Thomas" userId="S::tmholt02@tamu.edu::debd2b08-2186-426b-b7e6-6a4314687e9a" providerId="AD" clId="Web-{B18DAA39-8094-635C-16C5-2DABEDE3F03F}"/>
    <pc:docChg chg="modSld">
      <pc:chgData name="Holt, Thomas" userId="S::tmholt02@tamu.edu::debd2b08-2186-426b-b7e6-6a4314687e9a" providerId="AD" clId="Web-{B18DAA39-8094-635C-16C5-2DABEDE3F03F}" dt="2025-04-29T22:47:12.417" v="26" actId="20577"/>
      <pc:docMkLst>
        <pc:docMk/>
      </pc:docMkLst>
      <pc:sldChg chg="modSp">
        <pc:chgData name="Holt, Thomas" userId="S::tmholt02@tamu.edu::debd2b08-2186-426b-b7e6-6a4314687e9a" providerId="AD" clId="Web-{B18DAA39-8094-635C-16C5-2DABEDE3F03F}" dt="2025-04-29T22:47:12.417" v="26" actId="20577"/>
        <pc:sldMkLst>
          <pc:docMk/>
          <pc:sldMk cId="109857222" sldId="256"/>
        </pc:sldMkLst>
        <pc:spChg chg="mod">
          <ac:chgData name="Holt, Thomas" userId="S::tmholt02@tamu.edu::debd2b08-2186-426b-b7e6-6a4314687e9a" providerId="AD" clId="Web-{B18DAA39-8094-635C-16C5-2DABEDE3F03F}" dt="2025-04-29T22:47:12.417" v="26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Holt, Thomas" userId="S::tmholt02@tamu.edu::debd2b08-2186-426b-b7e6-6a4314687e9a" providerId="AD" clId="Web-{2CD544E5-19D8-C560-A325-7856C1706F10}"/>
    <pc:docChg chg="addSld modSld sldOrd">
      <pc:chgData name="Holt, Thomas" userId="S::tmholt02@tamu.edu::debd2b08-2186-426b-b7e6-6a4314687e9a" providerId="AD" clId="Web-{2CD544E5-19D8-C560-A325-7856C1706F10}" dt="2025-04-29T18:52:31.194" v="141"/>
      <pc:docMkLst>
        <pc:docMk/>
      </pc:docMkLst>
      <pc:sldChg chg="modSp new ord">
        <pc:chgData name="Holt, Thomas" userId="S::tmholt02@tamu.edu::debd2b08-2186-426b-b7e6-6a4314687e9a" providerId="AD" clId="Web-{2CD544E5-19D8-C560-A325-7856C1706F10}" dt="2025-04-29T18:52:31.194" v="141"/>
        <pc:sldMkLst>
          <pc:docMk/>
          <pc:sldMk cId="562297767" sldId="262"/>
        </pc:sldMkLst>
        <pc:spChg chg="mod">
          <ac:chgData name="Holt, Thomas" userId="S::tmholt02@tamu.edu::debd2b08-2186-426b-b7e6-6a4314687e9a" providerId="AD" clId="Web-{2CD544E5-19D8-C560-A325-7856C1706F10}" dt="2025-04-29T18:48:22.702" v="6" actId="20577"/>
          <ac:spMkLst>
            <pc:docMk/>
            <pc:sldMk cId="562297767" sldId="262"/>
            <ac:spMk id="2" creationId="{19E3DEAE-392A-534A-9073-D904315FCBC8}"/>
          </ac:spMkLst>
        </pc:spChg>
        <pc:spChg chg="mod">
          <ac:chgData name="Holt, Thomas" userId="S::tmholt02@tamu.edu::debd2b08-2186-426b-b7e6-6a4314687e9a" providerId="AD" clId="Web-{2CD544E5-19D8-C560-A325-7856C1706F10}" dt="2025-04-29T18:52:27.975" v="139" actId="20577"/>
          <ac:spMkLst>
            <pc:docMk/>
            <pc:sldMk cId="562297767" sldId="262"/>
            <ac:spMk id="3" creationId="{D13532EF-AED5-395B-F543-DABA492AEBB4}"/>
          </ac:spMkLst>
        </pc:spChg>
      </pc:sldChg>
    </pc:docChg>
  </pc:docChgLst>
  <pc:docChgLst>
    <pc:chgData name="Holt, Thomas" userId="S::tmholt02@tamu.edu::debd2b08-2186-426b-b7e6-6a4314687e9a" providerId="AD" clId="Web-{2F7EE298-CD6C-F147-B753-61F5862EB4E6}"/>
    <pc:docChg chg="addSld modSld sldOrd addMainMaster delMainMaster">
      <pc:chgData name="Holt, Thomas" userId="S::tmholt02@tamu.edu::debd2b08-2186-426b-b7e6-6a4314687e9a" providerId="AD" clId="Web-{2F7EE298-CD6C-F147-B753-61F5862EB4E6}" dt="2025-04-27T23:08:35.361" v="866" actId="20577"/>
      <pc:docMkLst>
        <pc:docMk/>
      </pc:docMkLst>
      <pc:sldChg chg="addSp delSp modSp mod setBg modClrScheme setClrOvrMap chgLayout">
        <pc:chgData name="Holt, Thomas" userId="S::tmholt02@tamu.edu::debd2b08-2186-426b-b7e6-6a4314687e9a" providerId="AD" clId="Web-{2F7EE298-CD6C-F147-B753-61F5862EB4E6}" dt="2025-04-27T22:31:37.926" v="739" actId="14100"/>
        <pc:sldMkLst>
          <pc:docMk/>
          <pc:sldMk cId="109857222" sldId="256"/>
        </pc:sldMkLst>
        <pc:spChg chg="mod">
          <ac:chgData name="Holt, Thomas" userId="S::tmholt02@tamu.edu::debd2b08-2186-426b-b7e6-6a4314687e9a" providerId="AD" clId="Web-{2F7EE298-CD6C-F147-B753-61F5862EB4E6}" dt="2025-04-27T21:21:48.035" v="16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olt, Thomas" userId="S::tmholt02@tamu.edu::debd2b08-2186-426b-b7e6-6a4314687e9a" providerId="AD" clId="Web-{2F7EE298-CD6C-F147-B753-61F5862EB4E6}" dt="2025-04-27T22:31:37.926" v="739" actId="14100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Holt, Thomas" userId="S::tmholt02@tamu.edu::debd2b08-2186-426b-b7e6-6a4314687e9a" providerId="AD" clId="Web-{2F7EE298-CD6C-F147-B753-61F5862EB4E6}" dt="2025-04-27T21:14:02.910" v="68"/>
          <ac:spMkLst>
            <pc:docMk/>
            <pc:sldMk cId="109857222" sldId="256"/>
            <ac:spMk id="4" creationId="{612BBFD6-0820-0BBC-F0CB-8FCBE55CF0E7}"/>
          </ac:spMkLst>
        </pc:spChg>
        <pc:spChg chg="add mod ord">
          <ac:chgData name="Holt, Thomas" userId="S::tmholt02@tamu.edu::debd2b08-2186-426b-b7e6-6a4314687e9a" providerId="AD" clId="Web-{2F7EE298-CD6C-F147-B753-61F5862EB4E6}" dt="2025-04-27T22:30:38.284" v="722" actId="14100"/>
          <ac:spMkLst>
            <pc:docMk/>
            <pc:sldMk cId="109857222" sldId="256"/>
            <ac:spMk id="6" creationId="{24D204A5-6A59-2EEB-15A7-82CC28E6A613}"/>
          </ac:spMkLst>
        </pc:spChg>
        <pc:spChg chg="add del">
          <ac:chgData name="Holt, Thomas" userId="S::tmholt02@tamu.edu::debd2b08-2186-426b-b7e6-6a4314687e9a" providerId="AD" clId="Web-{2F7EE298-CD6C-F147-B753-61F5862EB4E6}" dt="2025-04-27T20:21:54.061" v="64"/>
          <ac:spMkLst>
            <pc:docMk/>
            <pc:sldMk cId="109857222" sldId="256"/>
            <ac:spMk id="9" creationId="{00E45B9B-5690-F156-E2ED-D88478B7627A}"/>
          </ac:spMkLst>
        </pc:spChg>
        <pc:spChg chg="add del">
          <ac:chgData name="Holt, Thomas" userId="S::tmholt02@tamu.edu::debd2b08-2186-426b-b7e6-6a4314687e9a" providerId="AD" clId="Web-{2F7EE298-CD6C-F147-B753-61F5862EB4E6}" dt="2025-04-27T20:21:54.061" v="64"/>
          <ac:spMkLst>
            <pc:docMk/>
            <pc:sldMk cId="109857222" sldId="256"/>
            <ac:spMk id="11" creationId="{97081EE3-B6BE-9584-F5AF-E5F6484DA7A1}"/>
          </ac:spMkLst>
        </pc:spChg>
        <pc:spChg chg="add del">
          <ac:chgData name="Holt, Thomas" userId="S::tmholt02@tamu.edu::debd2b08-2186-426b-b7e6-6a4314687e9a" providerId="AD" clId="Web-{2F7EE298-CD6C-F147-B753-61F5862EB4E6}" dt="2025-04-27T20:21:54.061" v="64"/>
          <ac:spMkLst>
            <pc:docMk/>
            <pc:sldMk cId="109857222" sldId="256"/>
            <ac:spMk id="13" creationId="{41A03FE5-7938-1573-2D18-E168CC7C0ABF}"/>
          </ac:spMkLst>
        </pc:spChg>
        <pc:spChg chg="add del">
          <ac:chgData name="Holt, Thomas" userId="S::tmholt02@tamu.edu::debd2b08-2186-426b-b7e6-6a4314687e9a" providerId="AD" clId="Web-{2F7EE298-CD6C-F147-B753-61F5862EB4E6}" dt="2025-04-27T21:14:23.004" v="70"/>
          <ac:spMkLst>
            <pc:docMk/>
            <pc:sldMk cId="109857222" sldId="256"/>
            <ac:spMk id="18" creationId="{19F9BF86-FE94-4517-B97D-026C7515E589}"/>
          </ac:spMkLst>
        </pc:spChg>
        <pc:spChg chg="add del">
          <ac:chgData name="Holt, Thomas" userId="S::tmholt02@tamu.edu::debd2b08-2186-426b-b7e6-6a4314687e9a" providerId="AD" clId="Web-{2F7EE298-CD6C-F147-B753-61F5862EB4E6}" dt="2025-04-27T21:14:23.004" v="70"/>
          <ac:spMkLst>
            <pc:docMk/>
            <pc:sldMk cId="109857222" sldId="256"/>
            <ac:spMk id="20" creationId="{9E9D00D9-C4F5-471E-BE2C-126CB112A6BD}"/>
          </ac:spMkLst>
        </pc:spChg>
        <pc:spChg chg="add del">
          <ac:chgData name="Holt, Thomas" userId="S::tmholt02@tamu.edu::debd2b08-2186-426b-b7e6-6a4314687e9a" providerId="AD" clId="Web-{2F7EE298-CD6C-F147-B753-61F5862EB4E6}" dt="2025-04-27T21:21:48.035" v="161"/>
          <ac:spMkLst>
            <pc:docMk/>
            <pc:sldMk cId="109857222" sldId="256"/>
            <ac:spMk id="27" creationId="{A88F843D-1C1B-C740-AC27-E3238D0F5F47}"/>
          </ac:spMkLst>
        </pc:spChg>
        <pc:spChg chg="add del">
          <ac:chgData name="Holt, Thomas" userId="S::tmholt02@tamu.edu::debd2b08-2186-426b-b7e6-6a4314687e9a" providerId="AD" clId="Web-{2F7EE298-CD6C-F147-B753-61F5862EB4E6}" dt="2025-04-27T21:21:48.035" v="161"/>
          <ac:spMkLst>
            <pc:docMk/>
            <pc:sldMk cId="109857222" sldId="256"/>
            <ac:spMk id="29" creationId="{9F0EA5A9-0D12-3644-BBEC-6D9D192EBEF4}"/>
          </ac:spMkLst>
        </pc:spChg>
        <pc:spChg chg="add del">
          <ac:chgData name="Holt, Thomas" userId="S::tmholt02@tamu.edu::debd2b08-2186-426b-b7e6-6a4314687e9a" providerId="AD" clId="Web-{2F7EE298-CD6C-F147-B753-61F5862EB4E6}" dt="2025-04-27T21:21:48.035" v="161"/>
          <ac:spMkLst>
            <pc:docMk/>
            <pc:sldMk cId="109857222" sldId="256"/>
            <ac:spMk id="31" creationId="{A21C8291-E3D5-4240-8FF4-E5213CBCC453}"/>
          </ac:spMkLst>
        </pc:spChg>
        <pc:spChg chg="add del">
          <ac:chgData name="Holt, Thomas" userId="S::tmholt02@tamu.edu::debd2b08-2186-426b-b7e6-6a4314687e9a" providerId="AD" clId="Web-{2F7EE298-CD6C-F147-B753-61F5862EB4E6}" dt="2025-04-27T21:21:48.035" v="161"/>
          <ac:spMkLst>
            <pc:docMk/>
            <pc:sldMk cId="109857222" sldId="256"/>
            <ac:spMk id="33" creationId="{08B44AFE-C181-7047-8CC9-CA00BD385EEA}"/>
          </ac:spMkLst>
        </pc:spChg>
        <pc:spChg chg="add">
          <ac:chgData name="Holt, Thomas" userId="S::tmholt02@tamu.edu::debd2b08-2186-426b-b7e6-6a4314687e9a" providerId="AD" clId="Web-{2F7EE298-CD6C-F147-B753-61F5862EB4E6}" dt="2025-04-27T21:21:48.035" v="161"/>
          <ac:spMkLst>
            <pc:docMk/>
            <pc:sldMk cId="109857222" sldId="256"/>
            <ac:spMk id="38" creationId="{0247FD0E-C93A-490E-9994-C79DC8977165}"/>
          </ac:spMkLst>
        </pc:spChg>
        <pc:spChg chg="add">
          <ac:chgData name="Holt, Thomas" userId="S::tmholt02@tamu.edu::debd2b08-2186-426b-b7e6-6a4314687e9a" providerId="AD" clId="Web-{2F7EE298-CD6C-F147-B753-61F5862EB4E6}" dt="2025-04-27T21:21:48.035" v="161"/>
          <ac:spMkLst>
            <pc:docMk/>
            <pc:sldMk cId="109857222" sldId="256"/>
            <ac:spMk id="40" creationId="{1CDD2F19-0AAB-46D2-A7D4-9BD8F7E42915}"/>
          </ac:spMkLst>
        </pc:spChg>
        <pc:spChg chg="add">
          <ac:chgData name="Holt, Thomas" userId="S::tmholt02@tamu.edu::debd2b08-2186-426b-b7e6-6a4314687e9a" providerId="AD" clId="Web-{2F7EE298-CD6C-F147-B753-61F5862EB4E6}" dt="2025-04-27T21:21:48.035" v="161"/>
          <ac:spMkLst>
            <pc:docMk/>
            <pc:sldMk cId="109857222" sldId="256"/>
            <ac:spMk id="42" creationId="{AD77B2DF-AF44-4996-BBFD-5DF9162BE4B2}"/>
          </ac:spMkLst>
        </pc:spChg>
        <pc:spChg chg="add">
          <ac:chgData name="Holt, Thomas" userId="S::tmholt02@tamu.edu::debd2b08-2186-426b-b7e6-6a4314687e9a" providerId="AD" clId="Web-{2F7EE298-CD6C-F147-B753-61F5862EB4E6}" dt="2025-04-27T21:21:48.035" v="161"/>
          <ac:spMkLst>
            <pc:docMk/>
            <pc:sldMk cId="109857222" sldId="256"/>
            <ac:spMk id="44" creationId="{FF6BECB9-A7FC-400F-8502-97A13BB879D2}"/>
          </ac:spMkLst>
        </pc:spChg>
        <pc:picChg chg="add mod">
          <ac:chgData name="Holt, Thomas" userId="S::tmholt02@tamu.edu::debd2b08-2186-426b-b7e6-6a4314687e9a" providerId="AD" clId="Web-{2F7EE298-CD6C-F147-B753-61F5862EB4E6}" dt="2025-04-27T22:30:28.971" v="721" actId="1076"/>
          <ac:picMkLst>
            <pc:docMk/>
            <pc:sldMk cId="109857222" sldId="256"/>
            <ac:picMk id="4" creationId="{64BA00AB-B416-F112-7879-A806C3715DF6}"/>
          </ac:picMkLst>
        </pc:picChg>
        <pc:picChg chg="add del mod ord modCrop">
          <ac:chgData name="Holt, Thomas" userId="S::tmholt02@tamu.edu::debd2b08-2186-426b-b7e6-6a4314687e9a" providerId="AD" clId="Web-{2F7EE298-CD6C-F147-B753-61F5862EB4E6}" dt="2025-04-27T20:21:25.684" v="63"/>
          <ac:picMkLst>
            <pc:docMk/>
            <pc:sldMk cId="109857222" sldId="256"/>
            <ac:picMk id="4" creationId="{7865DC34-DD14-BB1C-80BB-7CA4F460F715}"/>
          </ac:picMkLst>
        </pc:picChg>
        <pc:picChg chg="add mod">
          <ac:chgData name="Holt, Thomas" userId="S::tmholt02@tamu.edu::debd2b08-2186-426b-b7e6-6a4314687e9a" providerId="AD" clId="Web-{2F7EE298-CD6C-F147-B753-61F5862EB4E6}" dt="2025-04-27T21:21:39.972" v="159"/>
          <ac:picMkLst>
            <pc:docMk/>
            <pc:sldMk cId="109857222" sldId="256"/>
            <ac:picMk id="5" creationId="{A8713ED7-55F1-BB68-7899-EF3F5AA34D05}"/>
          </ac:picMkLst>
        </pc:picChg>
        <pc:picChg chg="add del">
          <ac:chgData name="Holt, Thomas" userId="S::tmholt02@tamu.edu::debd2b08-2186-426b-b7e6-6a4314687e9a" providerId="AD" clId="Web-{2F7EE298-CD6C-F147-B753-61F5862EB4E6}" dt="2025-04-27T21:14:07.035" v="69"/>
          <ac:picMkLst>
            <pc:docMk/>
            <pc:sldMk cId="109857222" sldId="256"/>
            <ac:picMk id="15" creationId="{74570E08-9919-8679-0AF1-3AFF56D44117}"/>
          </ac:picMkLst>
        </pc:picChg>
        <pc:picChg chg="add del">
          <ac:chgData name="Holt, Thomas" userId="S::tmholt02@tamu.edu::debd2b08-2186-426b-b7e6-6a4314687e9a" providerId="AD" clId="Web-{2F7EE298-CD6C-F147-B753-61F5862EB4E6}" dt="2025-04-27T21:21:43.769" v="160"/>
          <ac:picMkLst>
            <pc:docMk/>
            <pc:sldMk cId="109857222" sldId="256"/>
            <ac:picMk id="24" creationId="{CE84D477-511E-B01F-A715-646A4A206345}"/>
          </ac:picMkLst>
        </pc:picChg>
        <pc:cxnChg chg="add del">
          <ac:chgData name="Holt, Thomas" userId="S::tmholt02@tamu.edu::debd2b08-2186-426b-b7e6-6a4314687e9a" providerId="AD" clId="Web-{2F7EE298-CD6C-F147-B753-61F5862EB4E6}" dt="2025-04-27T21:14:23.004" v="70"/>
          <ac:cxnSpMkLst>
            <pc:docMk/>
            <pc:sldMk cId="109857222" sldId="256"/>
            <ac:cxnSpMk id="22" creationId="{97CC2FE6-3AD0-4131-B4BC-1F4D65E25E13}"/>
          </ac:cxnSpMkLst>
        </pc:cxnChg>
      </pc:sldChg>
      <pc:sldChg chg="modSp new">
        <pc:chgData name="Holt, Thomas" userId="S::tmholt02@tamu.edu::debd2b08-2186-426b-b7e6-6a4314687e9a" providerId="AD" clId="Web-{2F7EE298-CD6C-F147-B753-61F5862EB4E6}" dt="2025-04-27T22:26:01.009" v="697" actId="20577"/>
        <pc:sldMkLst>
          <pc:docMk/>
          <pc:sldMk cId="1496953740" sldId="257"/>
        </pc:sldMkLst>
        <pc:spChg chg="mod">
          <ac:chgData name="Holt, Thomas" userId="S::tmholt02@tamu.edu::debd2b08-2186-426b-b7e6-6a4314687e9a" providerId="AD" clId="Web-{2F7EE298-CD6C-F147-B753-61F5862EB4E6}" dt="2025-04-27T22:26:01.009" v="697" actId="20577"/>
          <ac:spMkLst>
            <pc:docMk/>
            <pc:sldMk cId="1496953740" sldId="257"/>
            <ac:spMk id="2" creationId="{1B90A312-8C5E-DC3A-3253-DF02D028ED5D}"/>
          </ac:spMkLst>
        </pc:spChg>
        <pc:spChg chg="mod">
          <ac:chgData name="Holt, Thomas" userId="S::tmholt02@tamu.edu::debd2b08-2186-426b-b7e6-6a4314687e9a" providerId="AD" clId="Web-{2F7EE298-CD6C-F147-B753-61F5862EB4E6}" dt="2025-04-27T21:24:59.854" v="226" actId="20577"/>
          <ac:spMkLst>
            <pc:docMk/>
            <pc:sldMk cId="1496953740" sldId="257"/>
            <ac:spMk id="3" creationId="{4B39B97F-2A37-B5BC-D456-0215988ED73E}"/>
          </ac:spMkLst>
        </pc:spChg>
      </pc:sldChg>
      <pc:sldChg chg="addSp delSp modSp new addAnim modAnim">
        <pc:chgData name="Holt, Thomas" userId="S::tmholt02@tamu.edu::debd2b08-2186-426b-b7e6-6a4314687e9a" providerId="AD" clId="Web-{2F7EE298-CD6C-F147-B753-61F5862EB4E6}" dt="2025-04-27T22:25:59.352" v="696" actId="20577"/>
        <pc:sldMkLst>
          <pc:docMk/>
          <pc:sldMk cId="2211942139" sldId="258"/>
        </pc:sldMkLst>
        <pc:spChg chg="mod">
          <ac:chgData name="Holt, Thomas" userId="S::tmholt02@tamu.edu::debd2b08-2186-426b-b7e6-6a4314687e9a" providerId="AD" clId="Web-{2F7EE298-CD6C-F147-B753-61F5862EB4E6}" dt="2025-04-27T22:25:59.352" v="696" actId="20577"/>
          <ac:spMkLst>
            <pc:docMk/>
            <pc:sldMk cId="2211942139" sldId="258"/>
            <ac:spMk id="2" creationId="{4CC3E5D3-60A4-6B63-9852-0491C3A49BB6}"/>
          </ac:spMkLst>
        </pc:spChg>
        <pc:spChg chg="mod">
          <ac:chgData name="Holt, Thomas" userId="S::tmholt02@tamu.edu::debd2b08-2186-426b-b7e6-6a4314687e9a" providerId="AD" clId="Web-{2F7EE298-CD6C-F147-B753-61F5862EB4E6}" dt="2025-04-27T21:32:28.917" v="462" actId="20577"/>
          <ac:spMkLst>
            <pc:docMk/>
            <pc:sldMk cId="2211942139" sldId="258"/>
            <ac:spMk id="3" creationId="{61B28597-5DD4-FD99-116B-44B86F32F4C6}"/>
          </ac:spMkLst>
        </pc:spChg>
        <pc:spChg chg="add del mod">
          <ac:chgData name="Holt, Thomas" userId="S::tmholt02@tamu.edu::debd2b08-2186-426b-b7e6-6a4314687e9a" providerId="AD" clId="Web-{2F7EE298-CD6C-F147-B753-61F5862EB4E6}" dt="2025-04-27T21:32:08.307" v="447"/>
          <ac:spMkLst>
            <pc:docMk/>
            <pc:sldMk cId="2211942139" sldId="258"/>
            <ac:spMk id="4" creationId="{168A1BC5-091C-9EEC-9C1A-D8935A54714C}"/>
          </ac:spMkLst>
        </pc:spChg>
        <pc:spChg chg="add mod">
          <ac:chgData name="Holt, Thomas" userId="S::tmholt02@tamu.edu::debd2b08-2186-426b-b7e6-6a4314687e9a" providerId="AD" clId="Web-{2F7EE298-CD6C-F147-B753-61F5862EB4E6}" dt="2025-04-27T21:32:35.886" v="463" actId="1076"/>
          <ac:spMkLst>
            <pc:docMk/>
            <pc:sldMk cId="2211942139" sldId="258"/>
            <ac:spMk id="6" creationId="{0DDC19E7-42D1-9880-75B6-6BA4933A1A0B}"/>
          </ac:spMkLst>
        </pc:spChg>
      </pc:sldChg>
      <pc:sldChg chg="modSp new addAnim modAnim modNotes">
        <pc:chgData name="Holt, Thomas" userId="S::tmholt02@tamu.edu::debd2b08-2186-426b-b7e6-6a4314687e9a" providerId="AD" clId="Web-{2F7EE298-CD6C-F147-B753-61F5862EB4E6}" dt="2025-04-27T22:25:53.727" v="695" actId="20577"/>
        <pc:sldMkLst>
          <pc:docMk/>
          <pc:sldMk cId="4102963447" sldId="259"/>
        </pc:sldMkLst>
        <pc:spChg chg="mod">
          <ac:chgData name="Holt, Thomas" userId="S::tmholt02@tamu.edu::debd2b08-2186-426b-b7e6-6a4314687e9a" providerId="AD" clId="Web-{2F7EE298-CD6C-F147-B753-61F5862EB4E6}" dt="2025-04-27T22:25:53.727" v="695" actId="20577"/>
          <ac:spMkLst>
            <pc:docMk/>
            <pc:sldMk cId="4102963447" sldId="259"/>
            <ac:spMk id="2" creationId="{FFD49756-902C-8DB6-D6E7-9F7F7E2FCA3A}"/>
          </ac:spMkLst>
        </pc:spChg>
        <pc:spChg chg="mod">
          <ac:chgData name="Holt, Thomas" userId="S::tmholt02@tamu.edu::debd2b08-2186-426b-b7e6-6a4314687e9a" providerId="AD" clId="Web-{2F7EE298-CD6C-F147-B753-61F5862EB4E6}" dt="2025-04-27T21:36:30.644" v="568" actId="20577"/>
          <ac:spMkLst>
            <pc:docMk/>
            <pc:sldMk cId="4102963447" sldId="259"/>
            <ac:spMk id="3" creationId="{4C4925EB-8C27-2809-B0EE-447C4127BA12}"/>
          </ac:spMkLst>
        </pc:spChg>
      </pc:sldChg>
      <pc:sldChg chg="modSp new">
        <pc:chgData name="Holt, Thomas" userId="S::tmholt02@tamu.edu::debd2b08-2186-426b-b7e6-6a4314687e9a" providerId="AD" clId="Web-{2F7EE298-CD6C-F147-B753-61F5862EB4E6}" dt="2025-04-27T23:08:35.361" v="866" actId="20577"/>
        <pc:sldMkLst>
          <pc:docMk/>
          <pc:sldMk cId="3367823238" sldId="260"/>
        </pc:sldMkLst>
        <pc:spChg chg="mod">
          <ac:chgData name="Holt, Thomas" userId="S::tmholt02@tamu.edu::debd2b08-2186-426b-b7e6-6a4314687e9a" providerId="AD" clId="Web-{2F7EE298-CD6C-F147-B753-61F5862EB4E6}" dt="2025-04-27T22:25:51.321" v="694" actId="20577"/>
          <ac:spMkLst>
            <pc:docMk/>
            <pc:sldMk cId="3367823238" sldId="260"/>
            <ac:spMk id="2" creationId="{1431DAE9-CA7A-91B9-5AEE-42B2AA301D5F}"/>
          </ac:spMkLst>
        </pc:spChg>
        <pc:spChg chg="mod">
          <ac:chgData name="Holt, Thomas" userId="S::tmholt02@tamu.edu::debd2b08-2186-426b-b7e6-6a4314687e9a" providerId="AD" clId="Web-{2F7EE298-CD6C-F147-B753-61F5862EB4E6}" dt="2025-04-27T23:08:35.361" v="866" actId="20577"/>
          <ac:spMkLst>
            <pc:docMk/>
            <pc:sldMk cId="3367823238" sldId="260"/>
            <ac:spMk id="3" creationId="{54C3ABCD-4728-598D-7FB0-57584E256B54}"/>
          </ac:spMkLst>
        </pc:spChg>
      </pc:sldChg>
      <pc:sldChg chg="modSp new ord">
        <pc:chgData name="Holt, Thomas" userId="S::tmholt02@tamu.edu::debd2b08-2186-426b-b7e6-6a4314687e9a" providerId="AD" clId="Web-{2F7EE298-CD6C-F147-B753-61F5862EB4E6}" dt="2025-04-27T22:32:12.036" v="760" actId="20577"/>
        <pc:sldMkLst>
          <pc:docMk/>
          <pc:sldMk cId="3588884691" sldId="261"/>
        </pc:sldMkLst>
        <pc:spChg chg="mod">
          <ac:chgData name="Holt, Thomas" userId="S::tmholt02@tamu.edu::debd2b08-2186-426b-b7e6-6a4314687e9a" providerId="AD" clId="Web-{2F7EE298-CD6C-F147-B753-61F5862EB4E6}" dt="2025-04-27T22:32:12.036" v="760" actId="20577"/>
          <ac:spMkLst>
            <pc:docMk/>
            <pc:sldMk cId="3588884691" sldId="261"/>
            <ac:spMk id="2" creationId="{EFEFB7E6-425E-C0E7-F41A-321515782515}"/>
          </ac:spMkLst>
        </pc:spChg>
        <pc:spChg chg="mod">
          <ac:chgData name="Holt, Thomas" userId="S::tmholt02@tamu.edu::debd2b08-2186-426b-b7e6-6a4314687e9a" providerId="AD" clId="Web-{2F7EE298-CD6C-F147-B753-61F5862EB4E6}" dt="2025-04-27T22:32:00.692" v="749" actId="20577"/>
          <ac:spMkLst>
            <pc:docMk/>
            <pc:sldMk cId="3588884691" sldId="261"/>
            <ac:spMk id="3" creationId="{FC45A529-092F-7824-5F04-75B69BFF7B5D}"/>
          </ac:spMkLst>
        </pc:spChg>
      </pc:sldChg>
      <pc:sldMasterChg chg="del delSldLayout">
        <pc:chgData name="Holt, Thomas" userId="S::tmholt02@tamu.edu::debd2b08-2186-426b-b7e6-6a4314687e9a" providerId="AD" clId="Web-{2F7EE298-CD6C-F147-B753-61F5862EB4E6}" dt="2025-04-27T20:21:05.260" v="59"/>
        <pc:sldMasterMkLst>
          <pc:docMk/>
          <pc:sldMasterMk cId="2460954070" sldId="2147483660"/>
        </pc:sldMasterMkLst>
        <pc:sldLayoutChg chg="del">
          <pc:chgData name="Holt, Thomas" userId="S::tmholt02@tamu.edu::debd2b08-2186-426b-b7e6-6a4314687e9a" providerId="AD" clId="Web-{2F7EE298-CD6C-F147-B753-61F5862EB4E6}" dt="2025-04-27T20:21:05.260" v="5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Holt, Thomas" userId="S::tmholt02@tamu.edu::debd2b08-2186-426b-b7e6-6a4314687e9a" providerId="AD" clId="Web-{2F7EE298-CD6C-F147-B753-61F5862EB4E6}" dt="2025-04-27T20:21:05.260" v="5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Holt, Thomas" userId="S::tmholt02@tamu.edu::debd2b08-2186-426b-b7e6-6a4314687e9a" providerId="AD" clId="Web-{2F7EE298-CD6C-F147-B753-61F5862EB4E6}" dt="2025-04-27T20:21:05.260" v="5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Holt, Thomas" userId="S::tmholt02@tamu.edu::debd2b08-2186-426b-b7e6-6a4314687e9a" providerId="AD" clId="Web-{2F7EE298-CD6C-F147-B753-61F5862EB4E6}" dt="2025-04-27T20:21:05.260" v="5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Holt, Thomas" userId="S::tmholt02@tamu.edu::debd2b08-2186-426b-b7e6-6a4314687e9a" providerId="AD" clId="Web-{2F7EE298-CD6C-F147-B753-61F5862EB4E6}" dt="2025-04-27T20:21:05.260" v="5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Holt, Thomas" userId="S::tmholt02@tamu.edu::debd2b08-2186-426b-b7e6-6a4314687e9a" providerId="AD" clId="Web-{2F7EE298-CD6C-F147-B753-61F5862EB4E6}" dt="2025-04-27T20:21:05.260" v="5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Holt, Thomas" userId="S::tmholt02@tamu.edu::debd2b08-2186-426b-b7e6-6a4314687e9a" providerId="AD" clId="Web-{2F7EE298-CD6C-F147-B753-61F5862EB4E6}" dt="2025-04-27T20:21:05.260" v="5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Holt, Thomas" userId="S::tmholt02@tamu.edu::debd2b08-2186-426b-b7e6-6a4314687e9a" providerId="AD" clId="Web-{2F7EE298-CD6C-F147-B753-61F5862EB4E6}" dt="2025-04-27T20:21:05.260" v="5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Holt, Thomas" userId="S::tmholt02@tamu.edu::debd2b08-2186-426b-b7e6-6a4314687e9a" providerId="AD" clId="Web-{2F7EE298-CD6C-F147-B753-61F5862EB4E6}" dt="2025-04-27T20:21:05.260" v="5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Holt, Thomas" userId="S::tmholt02@tamu.edu::debd2b08-2186-426b-b7e6-6a4314687e9a" providerId="AD" clId="Web-{2F7EE298-CD6C-F147-B753-61F5862EB4E6}" dt="2025-04-27T20:21:05.260" v="5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Holt, Thomas" userId="S::tmholt02@tamu.edu::debd2b08-2186-426b-b7e6-6a4314687e9a" providerId="AD" clId="Web-{2F7EE298-CD6C-F147-B753-61F5862EB4E6}" dt="2025-04-27T20:21:05.260" v="5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Holt, Thomas" userId="S::tmholt02@tamu.edu::debd2b08-2186-426b-b7e6-6a4314687e9a" providerId="AD" clId="Web-{2F7EE298-CD6C-F147-B753-61F5862EB4E6}" dt="2025-04-27T20:21:54.061" v="64"/>
        <pc:sldMasterMkLst>
          <pc:docMk/>
          <pc:sldMasterMk cId="1952103140" sldId="2147483734"/>
        </pc:sldMasterMkLst>
        <pc:sldLayoutChg chg="add del">
          <pc:chgData name="Holt, Thomas" userId="S::tmholt02@tamu.edu::debd2b08-2186-426b-b7e6-6a4314687e9a" providerId="AD" clId="Web-{2F7EE298-CD6C-F147-B753-61F5862EB4E6}" dt="2025-04-27T20:21:54.061" v="64"/>
          <pc:sldLayoutMkLst>
            <pc:docMk/>
            <pc:sldMasterMk cId="1952103140" sldId="2147483734"/>
            <pc:sldLayoutMk cId="3075253790" sldId="2147483723"/>
          </pc:sldLayoutMkLst>
        </pc:sldLayoutChg>
        <pc:sldLayoutChg chg="add del">
          <pc:chgData name="Holt, Thomas" userId="S::tmholt02@tamu.edu::debd2b08-2186-426b-b7e6-6a4314687e9a" providerId="AD" clId="Web-{2F7EE298-CD6C-F147-B753-61F5862EB4E6}" dt="2025-04-27T20:21:54.061" v="64"/>
          <pc:sldLayoutMkLst>
            <pc:docMk/>
            <pc:sldMasterMk cId="1952103140" sldId="2147483734"/>
            <pc:sldLayoutMk cId="3749660205" sldId="2147483724"/>
          </pc:sldLayoutMkLst>
        </pc:sldLayoutChg>
        <pc:sldLayoutChg chg="add del">
          <pc:chgData name="Holt, Thomas" userId="S::tmholt02@tamu.edu::debd2b08-2186-426b-b7e6-6a4314687e9a" providerId="AD" clId="Web-{2F7EE298-CD6C-F147-B753-61F5862EB4E6}" dt="2025-04-27T20:21:54.061" v="64"/>
          <pc:sldLayoutMkLst>
            <pc:docMk/>
            <pc:sldMasterMk cId="1952103140" sldId="2147483734"/>
            <pc:sldLayoutMk cId="4151613264" sldId="2147483725"/>
          </pc:sldLayoutMkLst>
        </pc:sldLayoutChg>
        <pc:sldLayoutChg chg="add del">
          <pc:chgData name="Holt, Thomas" userId="S::tmholt02@tamu.edu::debd2b08-2186-426b-b7e6-6a4314687e9a" providerId="AD" clId="Web-{2F7EE298-CD6C-F147-B753-61F5862EB4E6}" dt="2025-04-27T20:21:54.061" v="64"/>
          <pc:sldLayoutMkLst>
            <pc:docMk/>
            <pc:sldMasterMk cId="1952103140" sldId="2147483734"/>
            <pc:sldLayoutMk cId="1643428296" sldId="2147483726"/>
          </pc:sldLayoutMkLst>
        </pc:sldLayoutChg>
        <pc:sldLayoutChg chg="add del">
          <pc:chgData name="Holt, Thomas" userId="S::tmholt02@tamu.edu::debd2b08-2186-426b-b7e6-6a4314687e9a" providerId="AD" clId="Web-{2F7EE298-CD6C-F147-B753-61F5862EB4E6}" dt="2025-04-27T20:21:54.061" v="64"/>
          <pc:sldLayoutMkLst>
            <pc:docMk/>
            <pc:sldMasterMk cId="1952103140" sldId="2147483734"/>
            <pc:sldLayoutMk cId="3284871926" sldId="2147483727"/>
          </pc:sldLayoutMkLst>
        </pc:sldLayoutChg>
        <pc:sldLayoutChg chg="add del">
          <pc:chgData name="Holt, Thomas" userId="S::tmholt02@tamu.edu::debd2b08-2186-426b-b7e6-6a4314687e9a" providerId="AD" clId="Web-{2F7EE298-CD6C-F147-B753-61F5862EB4E6}" dt="2025-04-27T20:21:54.061" v="64"/>
          <pc:sldLayoutMkLst>
            <pc:docMk/>
            <pc:sldMasterMk cId="1952103140" sldId="2147483734"/>
            <pc:sldLayoutMk cId="2173649868" sldId="2147483728"/>
          </pc:sldLayoutMkLst>
        </pc:sldLayoutChg>
        <pc:sldLayoutChg chg="add del">
          <pc:chgData name="Holt, Thomas" userId="S::tmholt02@tamu.edu::debd2b08-2186-426b-b7e6-6a4314687e9a" providerId="AD" clId="Web-{2F7EE298-CD6C-F147-B753-61F5862EB4E6}" dt="2025-04-27T20:21:54.061" v="64"/>
          <pc:sldLayoutMkLst>
            <pc:docMk/>
            <pc:sldMasterMk cId="1952103140" sldId="2147483734"/>
            <pc:sldLayoutMk cId="983672255" sldId="2147483729"/>
          </pc:sldLayoutMkLst>
        </pc:sldLayoutChg>
        <pc:sldLayoutChg chg="add del">
          <pc:chgData name="Holt, Thomas" userId="S::tmholt02@tamu.edu::debd2b08-2186-426b-b7e6-6a4314687e9a" providerId="AD" clId="Web-{2F7EE298-CD6C-F147-B753-61F5862EB4E6}" dt="2025-04-27T20:21:54.061" v="64"/>
          <pc:sldLayoutMkLst>
            <pc:docMk/>
            <pc:sldMasterMk cId="1952103140" sldId="2147483734"/>
            <pc:sldLayoutMk cId="1088482101" sldId="2147483730"/>
          </pc:sldLayoutMkLst>
        </pc:sldLayoutChg>
        <pc:sldLayoutChg chg="add del">
          <pc:chgData name="Holt, Thomas" userId="S::tmholt02@tamu.edu::debd2b08-2186-426b-b7e6-6a4314687e9a" providerId="AD" clId="Web-{2F7EE298-CD6C-F147-B753-61F5862EB4E6}" dt="2025-04-27T20:21:54.061" v="64"/>
          <pc:sldLayoutMkLst>
            <pc:docMk/>
            <pc:sldMasterMk cId="1952103140" sldId="2147483734"/>
            <pc:sldLayoutMk cId="3692256265" sldId="2147483731"/>
          </pc:sldLayoutMkLst>
        </pc:sldLayoutChg>
        <pc:sldLayoutChg chg="add del">
          <pc:chgData name="Holt, Thomas" userId="S::tmholt02@tamu.edu::debd2b08-2186-426b-b7e6-6a4314687e9a" providerId="AD" clId="Web-{2F7EE298-CD6C-F147-B753-61F5862EB4E6}" dt="2025-04-27T20:21:54.061" v="64"/>
          <pc:sldLayoutMkLst>
            <pc:docMk/>
            <pc:sldMasterMk cId="1952103140" sldId="2147483734"/>
            <pc:sldLayoutMk cId="3404442328" sldId="2147483732"/>
          </pc:sldLayoutMkLst>
        </pc:sldLayoutChg>
        <pc:sldLayoutChg chg="add del">
          <pc:chgData name="Holt, Thomas" userId="S::tmholt02@tamu.edu::debd2b08-2186-426b-b7e6-6a4314687e9a" providerId="AD" clId="Web-{2F7EE298-CD6C-F147-B753-61F5862EB4E6}" dt="2025-04-27T20:21:54.061" v="64"/>
          <pc:sldLayoutMkLst>
            <pc:docMk/>
            <pc:sldMasterMk cId="1952103140" sldId="2147483734"/>
            <pc:sldLayoutMk cId="4172405793" sldId="2147483733"/>
          </pc:sldLayoutMkLst>
        </pc:sldLayoutChg>
      </pc:sldMasterChg>
      <pc:sldMasterChg chg="add del addSldLayout delSldLayout">
        <pc:chgData name="Holt, Thomas" userId="S::tmholt02@tamu.edu::debd2b08-2186-426b-b7e6-6a4314687e9a" providerId="AD" clId="Web-{2F7EE298-CD6C-F147-B753-61F5862EB4E6}" dt="2025-04-27T21:14:23.004" v="70"/>
        <pc:sldMasterMkLst>
          <pc:docMk/>
          <pc:sldMasterMk cId="3611735097" sldId="2147483735"/>
        </pc:sldMasterMkLst>
        <pc:sldLayoutChg chg="add del">
          <pc:chgData name="Holt, Thomas" userId="S::tmholt02@tamu.edu::debd2b08-2186-426b-b7e6-6a4314687e9a" providerId="AD" clId="Web-{2F7EE298-CD6C-F147-B753-61F5862EB4E6}" dt="2025-04-27T21:14:23.004" v="70"/>
          <pc:sldLayoutMkLst>
            <pc:docMk/>
            <pc:sldMasterMk cId="3611735097" sldId="2147483735"/>
            <pc:sldLayoutMk cId="259432486" sldId="2147483736"/>
          </pc:sldLayoutMkLst>
        </pc:sldLayoutChg>
        <pc:sldLayoutChg chg="add del">
          <pc:chgData name="Holt, Thomas" userId="S::tmholt02@tamu.edu::debd2b08-2186-426b-b7e6-6a4314687e9a" providerId="AD" clId="Web-{2F7EE298-CD6C-F147-B753-61F5862EB4E6}" dt="2025-04-27T21:14:23.004" v="70"/>
          <pc:sldLayoutMkLst>
            <pc:docMk/>
            <pc:sldMasterMk cId="3611735097" sldId="2147483735"/>
            <pc:sldLayoutMk cId="768500978" sldId="2147483737"/>
          </pc:sldLayoutMkLst>
        </pc:sldLayoutChg>
        <pc:sldLayoutChg chg="add del">
          <pc:chgData name="Holt, Thomas" userId="S::tmholt02@tamu.edu::debd2b08-2186-426b-b7e6-6a4314687e9a" providerId="AD" clId="Web-{2F7EE298-CD6C-F147-B753-61F5862EB4E6}" dt="2025-04-27T21:14:23.004" v="70"/>
          <pc:sldLayoutMkLst>
            <pc:docMk/>
            <pc:sldMasterMk cId="3611735097" sldId="2147483735"/>
            <pc:sldLayoutMk cId="276713744" sldId="2147483738"/>
          </pc:sldLayoutMkLst>
        </pc:sldLayoutChg>
        <pc:sldLayoutChg chg="add del">
          <pc:chgData name="Holt, Thomas" userId="S::tmholt02@tamu.edu::debd2b08-2186-426b-b7e6-6a4314687e9a" providerId="AD" clId="Web-{2F7EE298-CD6C-F147-B753-61F5862EB4E6}" dt="2025-04-27T21:14:23.004" v="70"/>
          <pc:sldLayoutMkLst>
            <pc:docMk/>
            <pc:sldMasterMk cId="3611735097" sldId="2147483735"/>
            <pc:sldLayoutMk cId="2032426611" sldId="2147483739"/>
          </pc:sldLayoutMkLst>
        </pc:sldLayoutChg>
        <pc:sldLayoutChg chg="add del">
          <pc:chgData name="Holt, Thomas" userId="S::tmholt02@tamu.edu::debd2b08-2186-426b-b7e6-6a4314687e9a" providerId="AD" clId="Web-{2F7EE298-CD6C-F147-B753-61F5862EB4E6}" dt="2025-04-27T21:14:23.004" v="70"/>
          <pc:sldLayoutMkLst>
            <pc:docMk/>
            <pc:sldMasterMk cId="3611735097" sldId="2147483735"/>
            <pc:sldLayoutMk cId="4043142117" sldId="2147483740"/>
          </pc:sldLayoutMkLst>
        </pc:sldLayoutChg>
        <pc:sldLayoutChg chg="add del">
          <pc:chgData name="Holt, Thomas" userId="S::tmholt02@tamu.edu::debd2b08-2186-426b-b7e6-6a4314687e9a" providerId="AD" clId="Web-{2F7EE298-CD6C-F147-B753-61F5862EB4E6}" dt="2025-04-27T21:14:23.004" v="70"/>
          <pc:sldLayoutMkLst>
            <pc:docMk/>
            <pc:sldMasterMk cId="3611735097" sldId="2147483735"/>
            <pc:sldLayoutMk cId="564361120" sldId="2147483741"/>
          </pc:sldLayoutMkLst>
        </pc:sldLayoutChg>
        <pc:sldLayoutChg chg="add del">
          <pc:chgData name="Holt, Thomas" userId="S::tmholt02@tamu.edu::debd2b08-2186-426b-b7e6-6a4314687e9a" providerId="AD" clId="Web-{2F7EE298-CD6C-F147-B753-61F5862EB4E6}" dt="2025-04-27T21:14:23.004" v="70"/>
          <pc:sldLayoutMkLst>
            <pc:docMk/>
            <pc:sldMasterMk cId="3611735097" sldId="2147483735"/>
            <pc:sldLayoutMk cId="3590033139" sldId="2147483742"/>
          </pc:sldLayoutMkLst>
        </pc:sldLayoutChg>
        <pc:sldLayoutChg chg="add del">
          <pc:chgData name="Holt, Thomas" userId="S::tmholt02@tamu.edu::debd2b08-2186-426b-b7e6-6a4314687e9a" providerId="AD" clId="Web-{2F7EE298-CD6C-F147-B753-61F5862EB4E6}" dt="2025-04-27T21:14:23.004" v="70"/>
          <pc:sldLayoutMkLst>
            <pc:docMk/>
            <pc:sldMasterMk cId="3611735097" sldId="2147483735"/>
            <pc:sldLayoutMk cId="1877504550" sldId="2147483743"/>
          </pc:sldLayoutMkLst>
        </pc:sldLayoutChg>
        <pc:sldLayoutChg chg="add del">
          <pc:chgData name="Holt, Thomas" userId="S::tmholt02@tamu.edu::debd2b08-2186-426b-b7e6-6a4314687e9a" providerId="AD" clId="Web-{2F7EE298-CD6C-F147-B753-61F5862EB4E6}" dt="2025-04-27T21:14:23.004" v="70"/>
          <pc:sldLayoutMkLst>
            <pc:docMk/>
            <pc:sldMasterMk cId="3611735097" sldId="2147483735"/>
            <pc:sldLayoutMk cId="68144745" sldId="2147483744"/>
          </pc:sldLayoutMkLst>
        </pc:sldLayoutChg>
        <pc:sldLayoutChg chg="add del">
          <pc:chgData name="Holt, Thomas" userId="S::tmholt02@tamu.edu::debd2b08-2186-426b-b7e6-6a4314687e9a" providerId="AD" clId="Web-{2F7EE298-CD6C-F147-B753-61F5862EB4E6}" dt="2025-04-27T21:14:23.004" v="70"/>
          <pc:sldLayoutMkLst>
            <pc:docMk/>
            <pc:sldMasterMk cId="3611735097" sldId="2147483735"/>
            <pc:sldLayoutMk cId="3810876645" sldId="2147483745"/>
          </pc:sldLayoutMkLst>
        </pc:sldLayoutChg>
        <pc:sldLayoutChg chg="add del">
          <pc:chgData name="Holt, Thomas" userId="S::tmholt02@tamu.edu::debd2b08-2186-426b-b7e6-6a4314687e9a" providerId="AD" clId="Web-{2F7EE298-CD6C-F147-B753-61F5862EB4E6}" dt="2025-04-27T21:14:23.004" v="70"/>
          <pc:sldLayoutMkLst>
            <pc:docMk/>
            <pc:sldMasterMk cId="3611735097" sldId="2147483735"/>
            <pc:sldLayoutMk cId="400063958" sldId="2147483746"/>
          </pc:sldLayoutMkLst>
        </pc:sldLayoutChg>
      </pc:sldMasterChg>
      <pc:sldMasterChg chg="add addSldLayout">
        <pc:chgData name="Holt, Thomas" userId="S::tmholt02@tamu.edu::debd2b08-2186-426b-b7e6-6a4314687e9a" providerId="AD" clId="Web-{2F7EE298-CD6C-F147-B753-61F5862EB4E6}" dt="2025-04-27T21:14:23.004" v="70"/>
        <pc:sldMasterMkLst>
          <pc:docMk/>
          <pc:sldMasterMk cId="1535216867" sldId="2147483823"/>
        </pc:sldMasterMkLst>
        <pc:sldLayoutChg chg="add">
          <pc:chgData name="Holt, Thomas" userId="S::tmholt02@tamu.edu::debd2b08-2186-426b-b7e6-6a4314687e9a" providerId="AD" clId="Web-{2F7EE298-CD6C-F147-B753-61F5862EB4E6}" dt="2025-04-27T21:14:23.004" v="70"/>
          <pc:sldLayoutMkLst>
            <pc:docMk/>
            <pc:sldMasterMk cId="1535216867" sldId="2147483823"/>
            <pc:sldLayoutMk cId="3440181697" sldId="2147483812"/>
          </pc:sldLayoutMkLst>
        </pc:sldLayoutChg>
        <pc:sldLayoutChg chg="add">
          <pc:chgData name="Holt, Thomas" userId="S::tmholt02@tamu.edu::debd2b08-2186-426b-b7e6-6a4314687e9a" providerId="AD" clId="Web-{2F7EE298-CD6C-F147-B753-61F5862EB4E6}" dt="2025-04-27T21:14:23.004" v="70"/>
          <pc:sldLayoutMkLst>
            <pc:docMk/>
            <pc:sldMasterMk cId="1535216867" sldId="2147483823"/>
            <pc:sldLayoutMk cId="1697425703" sldId="2147483813"/>
          </pc:sldLayoutMkLst>
        </pc:sldLayoutChg>
        <pc:sldLayoutChg chg="add">
          <pc:chgData name="Holt, Thomas" userId="S::tmholt02@tamu.edu::debd2b08-2186-426b-b7e6-6a4314687e9a" providerId="AD" clId="Web-{2F7EE298-CD6C-F147-B753-61F5862EB4E6}" dt="2025-04-27T21:14:23.004" v="70"/>
          <pc:sldLayoutMkLst>
            <pc:docMk/>
            <pc:sldMasterMk cId="1535216867" sldId="2147483823"/>
            <pc:sldLayoutMk cId="2867286272" sldId="2147483814"/>
          </pc:sldLayoutMkLst>
        </pc:sldLayoutChg>
        <pc:sldLayoutChg chg="add">
          <pc:chgData name="Holt, Thomas" userId="S::tmholt02@tamu.edu::debd2b08-2186-426b-b7e6-6a4314687e9a" providerId="AD" clId="Web-{2F7EE298-CD6C-F147-B753-61F5862EB4E6}" dt="2025-04-27T21:14:23.004" v="70"/>
          <pc:sldLayoutMkLst>
            <pc:docMk/>
            <pc:sldMasterMk cId="1535216867" sldId="2147483823"/>
            <pc:sldLayoutMk cId="2684190056" sldId="2147483815"/>
          </pc:sldLayoutMkLst>
        </pc:sldLayoutChg>
        <pc:sldLayoutChg chg="add">
          <pc:chgData name="Holt, Thomas" userId="S::tmholt02@tamu.edu::debd2b08-2186-426b-b7e6-6a4314687e9a" providerId="AD" clId="Web-{2F7EE298-CD6C-F147-B753-61F5862EB4E6}" dt="2025-04-27T21:14:23.004" v="70"/>
          <pc:sldLayoutMkLst>
            <pc:docMk/>
            <pc:sldMasterMk cId="1535216867" sldId="2147483823"/>
            <pc:sldLayoutMk cId="4043335819" sldId="2147483816"/>
          </pc:sldLayoutMkLst>
        </pc:sldLayoutChg>
        <pc:sldLayoutChg chg="add">
          <pc:chgData name="Holt, Thomas" userId="S::tmholt02@tamu.edu::debd2b08-2186-426b-b7e6-6a4314687e9a" providerId="AD" clId="Web-{2F7EE298-CD6C-F147-B753-61F5862EB4E6}" dt="2025-04-27T21:14:23.004" v="70"/>
          <pc:sldLayoutMkLst>
            <pc:docMk/>
            <pc:sldMasterMk cId="1535216867" sldId="2147483823"/>
            <pc:sldLayoutMk cId="2015084299" sldId="2147483817"/>
          </pc:sldLayoutMkLst>
        </pc:sldLayoutChg>
        <pc:sldLayoutChg chg="add">
          <pc:chgData name="Holt, Thomas" userId="S::tmholt02@tamu.edu::debd2b08-2186-426b-b7e6-6a4314687e9a" providerId="AD" clId="Web-{2F7EE298-CD6C-F147-B753-61F5862EB4E6}" dt="2025-04-27T21:14:23.004" v="70"/>
          <pc:sldLayoutMkLst>
            <pc:docMk/>
            <pc:sldMasterMk cId="1535216867" sldId="2147483823"/>
            <pc:sldLayoutMk cId="1624771602" sldId="2147483818"/>
          </pc:sldLayoutMkLst>
        </pc:sldLayoutChg>
        <pc:sldLayoutChg chg="add">
          <pc:chgData name="Holt, Thomas" userId="S::tmholt02@tamu.edu::debd2b08-2186-426b-b7e6-6a4314687e9a" providerId="AD" clId="Web-{2F7EE298-CD6C-F147-B753-61F5862EB4E6}" dt="2025-04-27T21:14:23.004" v="70"/>
          <pc:sldLayoutMkLst>
            <pc:docMk/>
            <pc:sldMasterMk cId="1535216867" sldId="2147483823"/>
            <pc:sldLayoutMk cId="3330234240" sldId="2147483819"/>
          </pc:sldLayoutMkLst>
        </pc:sldLayoutChg>
        <pc:sldLayoutChg chg="add">
          <pc:chgData name="Holt, Thomas" userId="S::tmholt02@tamu.edu::debd2b08-2186-426b-b7e6-6a4314687e9a" providerId="AD" clId="Web-{2F7EE298-CD6C-F147-B753-61F5862EB4E6}" dt="2025-04-27T21:14:23.004" v="70"/>
          <pc:sldLayoutMkLst>
            <pc:docMk/>
            <pc:sldMasterMk cId="1535216867" sldId="2147483823"/>
            <pc:sldLayoutMk cId="1918154235" sldId="2147483820"/>
          </pc:sldLayoutMkLst>
        </pc:sldLayoutChg>
        <pc:sldLayoutChg chg="add">
          <pc:chgData name="Holt, Thomas" userId="S::tmholt02@tamu.edu::debd2b08-2186-426b-b7e6-6a4314687e9a" providerId="AD" clId="Web-{2F7EE298-CD6C-F147-B753-61F5862EB4E6}" dt="2025-04-27T21:14:23.004" v="70"/>
          <pc:sldLayoutMkLst>
            <pc:docMk/>
            <pc:sldMasterMk cId="1535216867" sldId="2147483823"/>
            <pc:sldLayoutMk cId="4216709418" sldId="2147483821"/>
          </pc:sldLayoutMkLst>
        </pc:sldLayoutChg>
        <pc:sldLayoutChg chg="add">
          <pc:chgData name="Holt, Thomas" userId="S::tmholt02@tamu.edu::debd2b08-2186-426b-b7e6-6a4314687e9a" providerId="AD" clId="Web-{2F7EE298-CD6C-F147-B753-61F5862EB4E6}" dt="2025-04-27T21:14:23.004" v="70"/>
          <pc:sldLayoutMkLst>
            <pc:docMk/>
            <pc:sldMasterMk cId="1535216867" sldId="2147483823"/>
            <pc:sldLayoutMk cId="765661402" sldId="214748382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2E5EA-7FE6-4B4A-A2F9-FDD5D5046980}" type="datetimeFigureOut"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341C-64D6-4EF9-8C05-12084D4EFC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5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Useful scene for viewing structure.</a:t>
            </a:r>
          </a:p>
          <a:p>
            <a:r>
              <a:rPr lang="en-US" dirty="0">
                <a:ea typeface="Calibri"/>
                <a:cs typeface="Calibri"/>
              </a:rPr>
              <a:t>Show mass spring.</a:t>
            </a:r>
          </a:p>
          <a:p>
            <a:r>
              <a:rPr lang="en-US" dirty="0">
                <a:ea typeface="Calibri"/>
                <a:cs typeface="Calibri"/>
              </a:rPr>
              <a:t>Redefine some parameters.</a:t>
            </a:r>
          </a:p>
          <a:p>
            <a:r>
              <a:rPr lang="en-US" dirty="0">
                <a:ea typeface="Calibri"/>
                <a:cs typeface="Calibri"/>
              </a:rPr>
              <a:t>Add external lateral force. Observe motion.</a:t>
            </a:r>
          </a:p>
          <a:p>
            <a:r>
              <a:rPr lang="en-US" dirty="0">
                <a:ea typeface="Calibri"/>
                <a:cs typeface="Calibri"/>
              </a:rPr>
              <a:t>Alter mass.</a:t>
            </a:r>
          </a:p>
          <a:p>
            <a:r>
              <a:rPr lang="en-US" dirty="0">
                <a:ea typeface="Calibri"/>
                <a:cs typeface="Calibri"/>
              </a:rPr>
              <a:t>Examine statistics panel. Mention time analysis.</a:t>
            </a:r>
          </a:p>
          <a:p>
            <a:r>
              <a:rPr lang="en-US" dirty="0">
                <a:ea typeface="Calibri"/>
                <a:cs typeface="Calibri"/>
              </a:rPr>
              <a:t>Look as results and future work.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9341C-64D6-4EF9-8C05-12084D4EFCFD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8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7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9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8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3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5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0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6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3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8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2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8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16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16" r:id="rId6"/>
    <p:sldLayoutId id="2147483812" r:id="rId7"/>
    <p:sldLayoutId id="2147483813" r:id="rId8"/>
    <p:sldLayoutId id="2147483814" r:id="rId9"/>
    <p:sldLayoutId id="2147483815" r:id="rId10"/>
    <p:sldLayoutId id="214748381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A8713ED7-55F1-BB68-7899-EF3F5AA3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93" r="-1" b="-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792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51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516" y="1247140"/>
            <a:ext cx="4650160" cy="34508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Godot Cable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515" y="4293353"/>
            <a:ext cx="4959807" cy="22739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Sponsor: 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</a:rPr>
              <a:t>Los Alamos National Laboratory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</a:rPr>
              <a:t>Instructor: Pauline Wade</a:t>
            </a:r>
          </a:p>
          <a:p>
            <a:r>
              <a:rPr lang="en-US" dirty="0">
                <a:solidFill>
                  <a:srgbClr val="FFFFFF"/>
                </a:solidFill>
              </a:rPr>
              <a:t>Mentor: David Mascarenas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D204A5-6A59-2EEB-15A7-82CC28E6A613}"/>
              </a:ext>
            </a:extLst>
          </p:cNvPr>
          <p:cNvSpPr/>
          <p:nvPr/>
        </p:nvSpPr>
        <p:spPr>
          <a:xfrm>
            <a:off x="7931656" y="5951372"/>
            <a:ext cx="4260390" cy="9128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A00AB-B416-F112-7879-A806C3715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789" y="5981071"/>
            <a:ext cx="4185970" cy="87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A312-8C5E-DC3A-3253-DF02D028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Conception.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9B97F-2A37-B5BC-D456-0215988ED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New Hanford Dry Retrieval Effort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Use of cleaning machinery in dangerous waste tanks.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Cable management takes engineer time.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Inefficient operation.</a:t>
            </a:r>
          </a:p>
          <a:p>
            <a:r>
              <a:rPr lang="en-US" dirty="0"/>
              <a:t>How might the problem be improved upon?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Simulate deformation of cables for future applications.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5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E5D3-60A4-6B63-9852-0491C3A4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Considered.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8597-5DD4-FD99-116B-44B86F32F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16599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Finite Element Deformation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Used by engineers for precise accurate solutions.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Implicitly solved system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Truss elements, non-linear solving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DC19E7-42D1-9880-75B6-6BA4933A1A0B}"/>
              </a:ext>
            </a:extLst>
          </p:cNvPr>
          <p:cNvSpPr txBox="1">
            <a:spLocks/>
          </p:cNvSpPr>
          <p:nvPr/>
        </p:nvSpPr>
        <p:spPr>
          <a:xfrm>
            <a:off x="1586720" y="4034338"/>
            <a:ext cx="9486690" cy="1659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Mass-Spring Evaluation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Used by animators as a naïve and/or efficient solution.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Explicit numerical simulation using a Semi-implicit Euler method.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Very fast, easy implementation, good enough for certain purposes.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4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9756-902C-8DB6-D6E7-9F7F7E2F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925EB-8C27-2809-B0EE-447C4127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Godot 4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Game Engine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Open source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Used for user interface and visual elements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r>
              <a:rPr lang="en-US" dirty="0"/>
              <a:t>Run Demo!</a:t>
            </a:r>
          </a:p>
        </p:txBody>
      </p:sp>
    </p:spTree>
    <p:extLst>
      <p:ext uri="{BB962C8B-B14F-4D97-AF65-F5344CB8AC3E}">
        <p14:creationId xmlns:p14="http://schemas.microsoft.com/office/powerpoint/2010/main" val="410296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DEAE-392A-534A-9073-D904315F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532EF-AED5-395B-F543-DABA492A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User Testing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Five engineers and researchers from Los Alamos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Likert Scale responses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Open ended feedback.</a:t>
            </a:r>
          </a:p>
          <a:p>
            <a:r>
              <a:rPr lang="en-US" dirty="0"/>
              <a:t>Internal Checks for Stability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Many subcomponents require testing.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Basic input robustness tests.</a:t>
            </a:r>
          </a:p>
        </p:txBody>
      </p:sp>
    </p:spTree>
    <p:extLst>
      <p:ext uri="{BB962C8B-B14F-4D97-AF65-F5344CB8AC3E}">
        <p14:creationId xmlns:p14="http://schemas.microsoft.com/office/powerpoint/2010/main" val="56229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DAE9-CA7A-91B9-5AEE-42B2AA30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Future Work.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3ABCD-4728-598D-7FB0-57584E256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Important Features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3D implementation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Beter UI controls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Collision and friction consideration.</a:t>
            </a:r>
          </a:p>
          <a:p>
            <a:r>
              <a:rPr lang="en-US" dirty="0"/>
              <a:t>Decision Making Processes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Detecting cable crossing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Detecting bad tensions</a:t>
            </a:r>
          </a:p>
        </p:txBody>
      </p:sp>
    </p:spTree>
    <p:extLst>
      <p:ext uri="{BB962C8B-B14F-4D97-AF65-F5344CB8AC3E}">
        <p14:creationId xmlns:p14="http://schemas.microsoft.com/office/powerpoint/2010/main" val="3367823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B7E6-425E-C0E7-F41A-32151578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 for your consideration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5A529-092F-7824-5F04-75B69BFF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Thomas Holt, Computer Science, Class of 2025</a:t>
            </a:r>
          </a:p>
          <a:p>
            <a:r>
              <a:rPr lang="en-US" dirty="0"/>
              <a:t>Mustafa Tekin, Computer Science, Class of 2025</a:t>
            </a:r>
          </a:p>
          <a:p>
            <a:r>
              <a:rPr lang="en-US" dirty="0"/>
              <a:t>John Mo, Computer Science, Class of 2025</a:t>
            </a:r>
          </a:p>
          <a:p>
            <a:r>
              <a:rPr lang="en-US" dirty="0"/>
              <a:t>Jordan Daryanani, Computer Science, Class of 2025</a:t>
            </a:r>
          </a:p>
          <a:p>
            <a:r>
              <a:rPr lang="en-US" dirty="0"/>
              <a:t>Jonathan Zhao, Computer Science, Class of 2025</a:t>
            </a:r>
          </a:p>
        </p:txBody>
      </p:sp>
    </p:spTree>
    <p:extLst>
      <p:ext uri="{BB962C8B-B14F-4D97-AF65-F5344CB8AC3E}">
        <p14:creationId xmlns:p14="http://schemas.microsoft.com/office/powerpoint/2010/main" val="358888469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AAF04EBC17CB40BE680A6934A28D36" ma:contentTypeVersion="11" ma:contentTypeDescription="Create a new document." ma:contentTypeScope="" ma:versionID="42bb95594a509bd60ddf1a3186c23797">
  <xsd:schema xmlns:xsd="http://www.w3.org/2001/XMLSchema" xmlns:xs="http://www.w3.org/2001/XMLSchema" xmlns:p="http://schemas.microsoft.com/office/2006/metadata/properties" xmlns:ns2="1cc83e60-284f-41b6-9fc1-0aae34be0623" targetNamespace="http://schemas.microsoft.com/office/2006/metadata/properties" ma:root="true" ma:fieldsID="c1b77ba58e9e9d6a5373bf739cbe9625" ns2:_="">
    <xsd:import namespace="1cc83e60-284f-41b6-9fc1-0aae34be06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c83e60-284f-41b6-9fc1-0aae34be06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28e5b72-a11e-43e4-996b-2cb2b326d1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cc83e60-284f-41b6-9fc1-0aae34be062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2EFBAE-A0BC-44AD-A8B9-66014E22D7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c83e60-284f-41b6-9fc1-0aae34be06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3F6487-DFFC-486C-A776-95FF6F842D06}">
  <ds:schemaRefs>
    <ds:schemaRef ds:uri="http://schemas.microsoft.com/office/2006/metadata/properties"/>
    <ds:schemaRef ds:uri="http://schemas.microsoft.com/office/infopath/2007/PartnerControls"/>
    <ds:schemaRef ds:uri="1cc83e60-284f-41b6-9fc1-0aae34be0623"/>
  </ds:schemaRefs>
</ds:datastoreItem>
</file>

<file path=customXml/itemProps3.xml><?xml version="1.0" encoding="utf-8"?>
<ds:datastoreItem xmlns:ds="http://schemas.openxmlformats.org/officeDocument/2006/customXml" ds:itemID="{026F836D-FE20-4B3F-A723-768FCFC744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InterweaveVTI</vt:lpstr>
      <vt:lpstr>Godot Cable Models</vt:lpstr>
      <vt:lpstr>Project Conception.</vt:lpstr>
      <vt:lpstr>Algorithms Considered.</vt:lpstr>
      <vt:lpstr>Application.</vt:lpstr>
      <vt:lpstr>Project Evaluation</vt:lpstr>
      <vt:lpstr>Results and Future Work.</vt:lpstr>
      <vt:lpstr>Thank you for your consideration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250</cp:revision>
  <dcterms:created xsi:type="dcterms:W3CDTF">2025-04-27T20:18:46Z</dcterms:created>
  <dcterms:modified xsi:type="dcterms:W3CDTF">2025-04-29T22:47:12Z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0x01010079AAF04EBC17CB40BE680A6934A28D36</vt:lpwstr>
  </property>
  <property fmtid="{D5CDD505-2E9C-101B-9397-08002B2CF9AE}" pid="3" name="MediaServiceImageTags">
    <vt:lpwstr/>
  </property>
</Properties>
</file>