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4"/>
  </p:notesMasterIdLst>
  <p:handoutMasterIdLst>
    <p:handoutMasterId r:id="rId5"/>
  </p:handoutMasterIdLst>
  <p:sldIdLst>
    <p:sldId id="6093" r:id="rId2"/>
    <p:sldId id="6094" r:id="rId3"/>
  </p:sldIdLst>
  <p:sldSz cx="9144000" cy="5143500" type="screen16x9"/>
  <p:notesSz cx="6858000" cy="9144000"/>
  <p:defaultTextStyle>
    <a:defPPr>
      <a:defRPr lang="en-US"/>
    </a:defPPr>
    <a:lvl1pPr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08194"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816388"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224582"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632776"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040969" algn="l" defTabSz="408194" rtl="0" eaLnBrk="1" latinLnBrk="0" hangingPunct="1">
      <a:defRPr kern="1200">
        <a:solidFill>
          <a:schemeClr val="tx1"/>
        </a:solidFill>
        <a:latin typeface="Arial" charset="0"/>
        <a:ea typeface="ヒラギノ角ゴ Pro W3" charset="0"/>
        <a:cs typeface="ヒラギノ角ゴ Pro W3" charset="0"/>
      </a:defRPr>
    </a:lvl6pPr>
    <a:lvl7pPr marL="2449163" algn="l" defTabSz="408194" rtl="0" eaLnBrk="1" latinLnBrk="0" hangingPunct="1">
      <a:defRPr kern="1200">
        <a:solidFill>
          <a:schemeClr val="tx1"/>
        </a:solidFill>
        <a:latin typeface="Arial" charset="0"/>
        <a:ea typeface="ヒラギノ角ゴ Pro W3" charset="0"/>
        <a:cs typeface="ヒラギノ角ゴ Pro W3" charset="0"/>
      </a:defRPr>
    </a:lvl7pPr>
    <a:lvl8pPr marL="2857357" algn="l" defTabSz="408194" rtl="0" eaLnBrk="1" latinLnBrk="0" hangingPunct="1">
      <a:defRPr kern="1200">
        <a:solidFill>
          <a:schemeClr val="tx1"/>
        </a:solidFill>
        <a:latin typeface="Arial" charset="0"/>
        <a:ea typeface="ヒラギノ角ゴ Pro W3" charset="0"/>
        <a:cs typeface="ヒラギノ角ゴ Pro W3" charset="0"/>
      </a:defRPr>
    </a:lvl8pPr>
    <a:lvl9pPr marL="3265551" algn="l" defTabSz="408194" rtl="0" eaLnBrk="1" latinLnBrk="0" hangingPunct="1">
      <a:defRPr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804" userDrawn="1">
          <p15:clr>
            <a:srgbClr val="A4A3A4"/>
          </p15:clr>
        </p15:guide>
        <p15:guide id="2" orient="horz" pos="2436" userDrawn="1">
          <p15:clr>
            <a:srgbClr val="A4A3A4"/>
          </p15:clr>
        </p15:guide>
        <p15:guide id="3" orient="horz" pos="894">
          <p15:clr>
            <a:srgbClr val="A4A3A4"/>
          </p15:clr>
        </p15:guide>
        <p15:guide id="4" orient="horz" pos="3103">
          <p15:clr>
            <a:srgbClr val="A4A3A4"/>
          </p15:clr>
        </p15:guide>
        <p15:guide id="5" pos="22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郭 强" initials="郭" lastIdx="9" clrIdx="0">
    <p:extLst>
      <p:ext uri="{19B8F6BF-5375-455C-9EA6-DF929625EA0E}">
        <p15:presenceInfo xmlns:p15="http://schemas.microsoft.com/office/powerpoint/2012/main" userId="9cc6e4b61907e8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C4EA2"/>
    <a:srgbClr val="01A2DF"/>
    <a:srgbClr val="0989CD"/>
    <a:srgbClr val="0C479E"/>
    <a:srgbClr val="00A3E0"/>
    <a:srgbClr val="EE1C2D"/>
    <a:srgbClr val="B4D405"/>
    <a:srgbClr val="ED1C2E"/>
    <a:srgbClr val="0C47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8" autoAdjust="0"/>
    <p:restoredTop sz="94558" autoAdjust="0"/>
  </p:normalViewPr>
  <p:slideViewPr>
    <p:cSldViewPr snapToGrid="0">
      <p:cViewPr>
        <p:scale>
          <a:sx n="75" d="100"/>
          <a:sy n="75" d="100"/>
        </p:scale>
        <p:origin x="480" y="96"/>
      </p:cViewPr>
      <p:guideLst>
        <p:guide orient="horz" pos="804"/>
        <p:guide orient="horz" pos="2436"/>
        <p:guide orient="horz" pos="894"/>
        <p:guide orient="horz" pos="3103"/>
        <p:guide pos="223"/>
      </p:guideLst>
    </p:cSldViewPr>
  </p:slideViewPr>
  <p:notesTextViewPr>
    <p:cViewPr>
      <p:scale>
        <a:sx n="125" d="100"/>
        <a:sy n="125" d="100"/>
      </p:scale>
      <p:origin x="0" y="0"/>
    </p:cViewPr>
  </p:notesTextViewPr>
  <p:sorterViewPr>
    <p:cViewPr>
      <p:scale>
        <a:sx n="84" d="100"/>
        <a:sy n="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doc\&#24037;&#31243;\&#32654;&#23386;\23&#24180;&#20840;&#24180;&#20998;&#26512;\&#22025;&#23454;&#22810;%20KOL%20Lis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doc\&#24037;&#31243;\&#32654;&#23386;\23&#24180;&#20840;&#24180;&#20998;&#26512;\&#22771;&#29260;%20KOL%20Lis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2721373191781007"/>
          <c:w val="1"/>
          <c:h val="0.66529263779393111"/>
        </c:manualLayout>
      </c:layout>
      <c:lineChart>
        <c:grouping val="standard"/>
        <c:varyColors val="0"/>
        <c:ser>
          <c:idx val="1"/>
          <c:order val="0"/>
          <c:tx>
            <c:strRef>
              <c:f>Sheet2!$G$27</c:f>
              <c:strCache>
                <c:ptCount val="1"/>
                <c:pt idx="0">
                  <c:v>发贴数</c:v>
                </c:pt>
              </c:strCache>
            </c:strRef>
          </c:tx>
          <c:spPr>
            <a:ln w="25400" cap="rnd">
              <a:solidFill>
                <a:srgbClr val="0C479E"/>
              </a:solidFill>
              <a:round/>
            </a:ln>
            <a:effectLst/>
          </c:spPr>
          <c:marker>
            <c:symbol val="circle"/>
            <c:size val="5"/>
            <c:spPr>
              <a:solidFill>
                <a:srgbClr val="00A3E0"/>
              </a:solidFill>
              <a:ln w="12700">
                <a:solidFill>
                  <a:srgbClr val="FFFFFF"/>
                </a:solidFill>
              </a:ln>
              <a:effectLst/>
            </c:spPr>
          </c:marker>
          <c:dPt>
            <c:idx val="1"/>
            <c:bubble3D val="0"/>
            <c:spPr>
              <a:ln w="25400" cap="rnd">
                <a:solidFill>
                  <a:srgbClr val="00A3E0"/>
                </a:solidFill>
                <a:round/>
              </a:ln>
              <a:effectLst/>
            </c:spPr>
            <c:extLst>
              <c:ext xmlns:c16="http://schemas.microsoft.com/office/drawing/2014/chart" uri="{C3380CC4-5D6E-409C-BE32-E72D297353CC}">
                <c16:uniqueId val="{00000003-8B05-AB4E-A3CA-393949AB3CE5}"/>
              </c:ext>
            </c:extLst>
          </c:dPt>
          <c:dPt>
            <c:idx val="2"/>
            <c:bubble3D val="0"/>
            <c:spPr>
              <a:ln w="25400" cap="rnd">
                <a:solidFill>
                  <a:srgbClr val="00A3E0"/>
                </a:solidFill>
                <a:round/>
              </a:ln>
              <a:effectLst/>
            </c:spPr>
            <c:extLst>
              <c:ext xmlns:c16="http://schemas.microsoft.com/office/drawing/2014/chart" uri="{C3380CC4-5D6E-409C-BE32-E72D297353CC}">
                <c16:uniqueId val="{00000001-8B05-AB4E-A3CA-393949AB3CE5}"/>
              </c:ext>
            </c:extLst>
          </c:dPt>
          <c:dPt>
            <c:idx val="3"/>
            <c:bubble3D val="0"/>
            <c:spPr>
              <a:ln w="25400" cap="rnd">
                <a:solidFill>
                  <a:srgbClr val="00A3E0"/>
                </a:solidFill>
                <a:round/>
              </a:ln>
              <a:effectLst/>
            </c:spPr>
            <c:extLst>
              <c:ext xmlns:c16="http://schemas.microsoft.com/office/drawing/2014/chart" uri="{C3380CC4-5D6E-409C-BE32-E72D297353CC}">
                <c16:uniqueId val="{00000004-8B05-AB4E-A3CA-393949AB3CE5}"/>
              </c:ext>
            </c:extLst>
          </c:dPt>
          <c:dPt>
            <c:idx val="4"/>
            <c:bubble3D val="0"/>
            <c:spPr>
              <a:ln w="25400" cap="rnd">
                <a:solidFill>
                  <a:srgbClr val="00A3E0"/>
                </a:solidFill>
                <a:round/>
              </a:ln>
              <a:effectLst/>
            </c:spPr>
            <c:extLst>
              <c:ext xmlns:c16="http://schemas.microsoft.com/office/drawing/2014/chart" uri="{C3380CC4-5D6E-409C-BE32-E72D297353CC}">
                <c16:uniqueId val="{00000005-8B05-AB4E-A3CA-393949AB3CE5}"/>
              </c:ext>
            </c:extLst>
          </c:dPt>
          <c:dPt>
            <c:idx val="5"/>
            <c:bubble3D val="0"/>
            <c:spPr>
              <a:ln w="25400" cap="rnd">
                <a:solidFill>
                  <a:srgbClr val="00A3E0"/>
                </a:solidFill>
                <a:round/>
              </a:ln>
              <a:effectLst/>
            </c:spPr>
            <c:extLst>
              <c:ext xmlns:c16="http://schemas.microsoft.com/office/drawing/2014/chart" uri="{C3380CC4-5D6E-409C-BE32-E72D297353CC}">
                <c16:uniqueId val="{00000006-8B05-AB4E-A3CA-393949AB3CE5}"/>
              </c:ext>
            </c:extLst>
          </c:dPt>
          <c:dLbls>
            <c:spPr>
              <a:noFill/>
              <a:ln>
                <a:noFill/>
              </a:ln>
              <a:effectLst/>
            </c:spPr>
            <c:txPr>
              <a:bodyPr rot="0" spcFirstLastPara="1" vertOverflow="ellipsis" vert="horz" wrap="square" lIns="38100" tIns="19050" rIns="38100" bIns="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Sheet2!$E$28:$E$33</c:f>
              <c:strCache>
                <c:ptCount val="6"/>
                <c:pt idx="0">
                  <c:v>嘉实多22Q2</c:v>
                </c:pt>
                <c:pt idx="1">
                  <c:v>嘉实多22Q3</c:v>
                </c:pt>
                <c:pt idx="2">
                  <c:v>嘉实多22Q4</c:v>
                </c:pt>
                <c:pt idx="3">
                  <c:v>嘉实多23Q1</c:v>
                </c:pt>
                <c:pt idx="4">
                  <c:v>嘉实多23Q2</c:v>
                </c:pt>
                <c:pt idx="5">
                  <c:v>嘉实多23Q3</c:v>
                </c:pt>
              </c:strCache>
            </c:strRef>
          </c:cat>
          <c:val>
            <c:numRef>
              <c:f>Sheet2!$G$28:$G$33</c:f>
              <c:numCache>
                <c:formatCode>General</c:formatCode>
                <c:ptCount val="6"/>
                <c:pt idx="0">
                  <c:v>6</c:v>
                </c:pt>
                <c:pt idx="1">
                  <c:v>15</c:v>
                </c:pt>
                <c:pt idx="2">
                  <c:v>8</c:v>
                </c:pt>
                <c:pt idx="3">
                  <c:v>26</c:v>
                </c:pt>
                <c:pt idx="4">
                  <c:v>34</c:v>
                </c:pt>
                <c:pt idx="5">
                  <c:v>38</c:v>
                </c:pt>
              </c:numCache>
            </c:numRef>
          </c:val>
          <c:smooth val="0"/>
          <c:extLst>
            <c:ext xmlns:c16="http://schemas.microsoft.com/office/drawing/2014/chart" uri="{C3380CC4-5D6E-409C-BE32-E72D297353CC}">
              <c16:uniqueId val="{00000000-8B05-AB4E-A3CA-393949AB3CE5}"/>
            </c:ext>
          </c:extLst>
        </c:ser>
        <c:dLbls>
          <c:dLblPos val="t"/>
          <c:showLegendKey val="0"/>
          <c:showVal val="1"/>
          <c:showCatName val="0"/>
          <c:showSerName val="0"/>
          <c:showPercent val="0"/>
          <c:showBubbleSize val="0"/>
        </c:dLbls>
        <c:marker val="1"/>
        <c:smooth val="0"/>
        <c:axId val="1095014048"/>
        <c:axId val="759836559"/>
      </c:lineChart>
      <c:catAx>
        <c:axId val="1095014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crossAx val="759836559"/>
        <c:crosses val="autoZero"/>
        <c:auto val="1"/>
        <c:lblAlgn val="ctr"/>
        <c:lblOffset val="100"/>
        <c:noMultiLvlLbl val="0"/>
      </c:catAx>
      <c:valAx>
        <c:axId val="759836559"/>
        <c:scaling>
          <c:orientation val="minMax"/>
        </c:scaling>
        <c:delete val="1"/>
        <c:axPos val="l"/>
        <c:numFmt formatCode="General" sourceLinked="1"/>
        <c:majorTickMark val="none"/>
        <c:minorTickMark val="none"/>
        <c:tickLblPos val="nextTo"/>
        <c:crossAx val="1095014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8039370078740158"/>
          <c:w val="1"/>
          <c:h val="0.71060148731408579"/>
        </c:manualLayout>
      </c:layout>
      <c:lineChart>
        <c:grouping val="standard"/>
        <c:varyColors val="0"/>
        <c:ser>
          <c:idx val="0"/>
          <c:order val="0"/>
          <c:spPr>
            <a:ln w="28575" cap="rnd">
              <a:solidFill>
                <a:srgbClr val="00A3E0"/>
              </a:solidFill>
              <a:round/>
            </a:ln>
            <a:effectLst/>
          </c:spPr>
          <c:marker>
            <c:symbol val="circle"/>
            <c:size val="5"/>
            <c:spPr>
              <a:solidFill>
                <a:srgbClr val="00A3E0"/>
              </a:solidFill>
              <a:ln w="9525">
                <a:solidFill>
                  <a:srgbClr val="FFFFFF"/>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Sheet2!$D$12:$D$17</c:f>
              <c:strCache>
                <c:ptCount val="6"/>
                <c:pt idx="0">
                  <c:v>壳牌22Q2</c:v>
                </c:pt>
                <c:pt idx="1">
                  <c:v>壳牌22Q3</c:v>
                </c:pt>
                <c:pt idx="2">
                  <c:v>壳牌22Q4</c:v>
                </c:pt>
                <c:pt idx="3">
                  <c:v>壳牌23Q1</c:v>
                </c:pt>
                <c:pt idx="4">
                  <c:v>壳牌23Q2</c:v>
                </c:pt>
                <c:pt idx="5">
                  <c:v>壳牌23Q3</c:v>
                </c:pt>
              </c:strCache>
            </c:strRef>
          </c:cat>
          <c:val>
            <c:numRef>
              <c:f>Sheet2!$E$12:$E$17</c:f>
              <c:numCache>
                <c:formatCode>General</c:formatCode>
                <c:ptCount val="6"/>
                <c:pt idx="0">
                  <c:v>13</c:v>
                </c:pt>
                <c:pt idx="1">
                  <c:v>53</c:v>
                </c:pt>
                <c:pt idx="2">
                  <c:v>16</c:v>
                </c:pt>
                <c:pt idx="3">
                  <c:v>10</c:v>
                </c:pt>
                <c:pt idx="4">
                  <c:v>37</c:v>
                </c:pt>
                <c:pt idx="5">
                  <c:v>31</c:v>
                </c:pt>
              </c:numCache>
            </c:numRef>
          </c:val>
          <c:smooth val="0"/>
          <c:extLst>
            <c:ext xmlns:c16="http://schemas.microsoft.com/office/drawing/2014/chart" uri="{C3380CC4-5D6E-409C-BE32-E72D297353CC}">
              <c16:uniqueId val="{00000000-CE74-1640-8A7F-072EAF1E963A}"/>
            </c:ext>
          </c:extLst>
        </c:ser>
        <c:dLbls>
          <c:dLblPos val="t"/>
          <c:showLegendKey val="0"/>
          <c:showVal val="1"/>
          <c:showCatName val="0"/>
          <c:showSerName val="0"/>
          <c:showPercent val="0"/>
          <c:showBubbleSize val="0"/>
        </c:dLbls>
        <c:marker val="1"/>
        <c:smooth val="0"/>
        <c:axId val="80252015"/>
        <c:axId val="831448623"/>
      </c:lineChart>
      <c:catAx>
        <c:axId val="8025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31448623"/>
        <c:crosses val="autoZero"/>
        <c:auto val="1"/>
        <c:lblAlgn val="ctr"/>
        <c:lblOffset val="100"/>
        <c:noMultiLvlLbl val="0"/>
      </c:catAx>
      <c:valAx>
        <c:axId val="831448623"/>
        <c:scaling>
          <c:orientation val="minMax"/>
        </c:scaling>
        <c:delete val="1"/>
        <c:axPos val="l"/>
        <c:numFmt formatCode="General" sourceLinked="1"/>
        <c:majorTickMark val="none"/>
        <c:minorTickMark val="none"/>
        <c:tickLblPos val="nextTo"/>
        <c:crossAx val="80252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C76210-A518-BF4A-B6B1-163457AAA693}" type="datetimeFigureOut">
              <a:rPr lang="en-US" smtClean="0"/>
              <a:t>12/19/2023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057659-F127-F047-BBDD-B8E2DD7A78BA}" type="slidenum">
              <a:rPr lang="en-US" smtClean="0"/>
              <a:t>‹#›</a:t>
            </a:fld>
            <a:endParaRPr lang="en-US"/>
          </a:p>
        </p:txBody>
      </p:sp>
    </p:spTree>
    <p:extLst>
      <p:ext uri="{BB962C8B-B14F-4D97-AF65-F5344CB8AC3E}">
        <p14:creationId xmlns:p14="http://schemas.microsoft.com/office/powerpoint/2010/main" val="3310897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Arial"/>
                <a:cs typeface="Arial"/>
              </a:defRPr>
            </a:lvl1pPr>
          </a:lstStyle>
          <a:p>
            <a:fld id="{2993A11A-F6A3-7043-ACF7-3661B650AFBB}" type="datetimeFigureOut">
              <a:rPr lang="en-US" smtClean="0"/>
              <a:pPr/>
              <a:t>12/19/2023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Arial"/>
                <a:cs typeface="Arial"/>
              </a:defRPr>
            </a:lvl1pPr>
          </a:lstStyle>
          <a:p>
            <a:fld id="{F9EC3AE7-E7CD-3E40-8A99-1203D93D3F3D}" type="slidenum">
              <a:rPr lang="en-US" smtClean="0"/>
              <a:pPr/>
              <a:t>‹#›</a:t>
            </a:fld>
            <a:endParaRPr lang="en-US" dirty="0"/>
          </a:p>
        </p:txBody>
      </p:sp>
    </p:spTree>
    <p:extLst>
      <p:ext uri="{BB962C8B-B14F-4D97-AF65-F5344CB8AC3E}">
        <p14:creationId xmlns:p14="http://schemas.microsoft.com/office/powerpoint/2010/main" val="778668903"/>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100" kern="1200">
        <a:solidFill>
          <a:schemeClr val="tx1"/>
        </a:solidFill>
        <a:latin typeface="Arial"/>
        <a:ea typeface="+mn-ea"/>
        <a:cs typeface="+mn-cs"/>
      </a:defRPr>
    </a:lvl1pPr>
    <a:lvl2pPr marL="408194" algn="l" defTabSz="408194" rtl="0" eaLnBrk="1" latinLnBrk="0" hangingPunct="1">
      <a:defRPr sz="1100" kern="1200">
        <a:solidFill>
          <a:schemeClr val="tx1"/>
        </a:solidFill>
        <a:latin typeface="Arial"/>
        <a:ea typeface="+mn-ea"/>
        <a:cs typeface="+mn-cs"/>
      </a:defRPr>
    </a:lvl2pPr>
    <a:lvl3pPr marL="816388" algn="l" defTabSz="408194" rtl="0" eaLnBrk="1" latinLnBrk="0" hangingPunct="1">
      <a:defRPr sz="1100" kern="1200">
        <a:solidFill>
          <a:schemeClr val="tx1"/>
        </a:solidFill>
        <a:latin typeface="Arial"/>
        <a:ea typeface="+mn-ea"/>
        <a:cs typeface="+mn-cs"/>
      </a:defRPr>
    </a:lvl3pPr>
    <a:lvl4pPr marL="1224582" algn="l" defTabSz="408194" rtl="0" eaLnBrk="1" latinLnBrk="0" hangingPunct="1">
      <a:defRPr sz="1100" kern="1200">
        <a:solidFill>
          <a:schemeClr val="tx1"/>
        </a:solidFill>
        <a:latin typeface="Arial"/>
        <a:ea typeface="+mn-ea"/>
        <a:cs typeface="+mn-cs"/>
      </a:defRPr>
    </a:lvl4pPr>
    <a:lvl5pPr marL="1632776" algn="l" defTabSz="408194" rtl="0" eaLnBrk="1" latinLnBrk="0" hangingPunct="1">
      <a:defRPr sz="1100" kern="1200">
        <a:solidFill>
          <a:schemeClr val="tx1"/>
        </a:solidFill>
        <a:latin typeface="Arial"/>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pPr marL="0" marR="0" lvl="0" indent="0" algn="r" defTabSz="408194" rtl="0" eaLnBrk="1" fontAlgn="base" latinLnBrk="0" hangingPunct="1">
              <a:lnSpc>
                <a:spcPct val="100000"/>
              </a:lnSpc>
              <a:spcBef>
                <a:spcPct val="0"/>
              </a:spcBef>
              <a:spcAft>
                <a:spcPct val="0"/>
              </a:spcAft>
              <a:buClrTx/>
              <a:buSzTx/>
              <a:buFontTx/>
              <a:buNone/>
              <a:tabLst/>
              <a:defRPr/>
            </a:pPr>
            <a:fld id="{F9EC3AE7-E7CD-3E40-8A99-1203D93D3F3D}" type="slidenum">
              <a:rPr kumimoji="0" lang="en-US" sz="1200" b="0" i="0" u="none" strike="noStrike" kern="1200" cap="none" spc="0" normalizeH="0" baseline="0" noProof="0" smtClean="0">
                <a:ln>
                  <a:noFill/>
                </a:ln>
                <a:solidFill>
                  <a:prstClr val="black"/>
                </a:solidFill>
                <a:effectLst/>
                <a:uLnTx/>
                <a:uFillTx/>
                <a:latin typeface="EMprint" panose="020B0503020204020204" pitchFamily="34" charset="0"/>
              </a:rPr>
              <a:pPr marL="0" marR="0" lvl="0" indent="0" algn="r" defTabSz="408194"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EMprint" panose="020B0503020204020204" pitchFamily="34" charset="0"/>
            </a:endParaRPr>
          </a:p>
        </p:txBody>
      </p:sp>
    </p:spTree>
    <p:extLst>
      <p:ext uri="{BB962C8B-B14F-4D97-AF65-F5344CB8AC3E}">
        <p14:creationId xmlns:p14="http://schemas.microsoft.com/office/powerpoint/2010/main" val="175446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23Q2</a:t>
            </a:r>
            <a:r>
              <a:rPr kumimoji="1" lang="zh-CN" altLang="en-US" dirty="0"/>
              <a:t>标签还有：绿色出游、油耗增加、春季新生、国际赛车场、纯净、持久节油、美食、父亲节、极限挑战</a:t>
            </a:r>
          </a:p>
        </p:txBody>
      </p:sp>
      <p:sp>
        <p:nvSpPr>
          <p:cNvPr id="4" name="灯片编号占位符 3"/>
          <p:cNvSpPr>
            <a:spLocks noGrp="1"/>
          </p:cNvSpPr>
          <p:nvPr>
            <p:ph type="sldNum" sz="quarter" idx="5"/>
          </p:nvPr>
        </p:nvSpPr>
        <p:spPr/>
        <p:txBody>
          <a:bodyPr/>
          <a:lstStyle/>
          <a:p>
            <a:pPr marL="0" marR="0" lvl="0" indent="0" algn="r" defTabSz="408194" rtl="0" eaLnBrk="1" fontAlgn="base" latinLnBrk="0" hangingPunct="1">
              <a:lnSpc>
                <a:spcPct val="100000"/>
              </a:lnSpc>
              <a:spcBef>
                <a:spcPct val="0"/>
              </a:spcBef>
              <a:spcAft>
                <a:spcPct val="0"/>
              </a:spcAft>
              <a:buClrTx/>
              <a:buSzTx/>
              <a:buFontTx/>
              <a:buNone/>
              <a:tabLst/>
              <a:defRPr/>
            </a:pPr>
            <a:fld id="{F9EC3AE7-E7CD-3E40-8A99-1203D93D3F3D}" type="slidenum">
              <a:rPr kumimoji="0" lang="en-US" sz="1200" b="0" i="0" u="none" strike="noStrike" kern="1200" cap="none" spc="0" normalizeH="0" baseline="0" noProof="0" smtClean="0">
                <a:ln>
                  <a:noFill/>
                </a:ln>
                <a:solidFill>
                  <a:prstClr val="black"/>
                </a:solidFill>
                <a:effectLst/>
                <a:uLnTx/>
                <a:uFillTx/>
                <a:latin typeface="EMprint" panose="020B0503020204020204" pitchFamily="34" charset="0"/>
              </a:rPr>
              <a:pPr marL="0" marR="0" lvl="0" indent="0" algn="r" defTabSz="408194"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EMprint" panose="020B0503020204020204" pitchFamily="34" charset="0"/>
            </a:endParaRPr>
          </a:p>
        </p:txBody>
      </p:sp>
    </p:spTree>
    <p:extLst>
      <p:ext uri="{BB962C8B-B14F-4D97-AF65-F5344CB8AC3E}">
        <p14:creationId xmlns:p14="http://schemas.microsoft.com/office/powerpoint/2010/main" val="19488995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5" name="Rectangle 14"/>
          <p:cNvSpPr/>
          <p:nvPr userDrawn="1"/>
        </p:nvSpPr>
        <p:spPr>
          <a:xfrm>
            <a:off x="0" y="999487"/>
            <a:ext cx="9144000" cy="2313432"/>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lIns="91440" tIns="45720" rIns="91440" bIns="45720" rtlCol="0" anchor="ctr"/>
          <a:lstStyle/>
          <a:p>
            <a:pPr algn="ctr"/>
            <a:endParaRPr lang="en-US"/>
          </a:p>
        </p:txBody>
      </p:sp>
      <p:pic>
        <p:nvPicPr>
          <p:cNvPr id="4" name="Picture 3" descr="WS_cover_powerpoint_viz_cover_white.png"/>
          <p:cNvPicPr>
            <a:picLocks noChangeAspect="1"/>
          </p:cNvPicPr>
          <p:nvPr userDrawn="1"/>
        </p:nvPicPr>
        <p:blipFill>
          <a:blip r:embed="rId2" cstate="print">
            <a:alphaModFix amt="64000"/>
            <a:extLst>
              <a:ext uri="{28A0092B-C50C-407E-A947-70E740481C1C}">
                <a14:useLocalDpi xmlns:a14="http://schemas.microsoft.com/office/drawing/2010/main"/>
              </a:ext>
            </a:extLst>
          </a:blip>
          <a:stretch>
            <a:fillRect/>
          </a:stretch>
        </p:blipFill>
        <p:spPr>
          <a:xfrm>
            <a:off x="0" y="1000249"/>
            <a:ext cx="9144000" cy="2312670"/>
          </a:xfrm>
          <a:prstGeom prst="rect">
            <a:avLst/>
          </a:prstGeom>
        </p:spPr>
      </p:pic>
      <p:sp>
        <p:nvSpPr>
          <p:cNvPr id="11" name="Title 1"/>
          <p:cNvSpPr>
            <a:spLocks noGrp="1"/>
          </p:cNvSpPr>
          <p:nvPr>
            <p:ph type="ctrTitle"/>
          </p:nvPr>
        </p:nvSpPr>
        <p:spPr bwMode="white">
          <a:xfrm>
            <a:off x="360046" y="1485900"/>
            <a:ext cx="8429625" cy="1456666"/>
          </a:xfrm>
        </p:spPr>
        <p:txBody>
          <a:bodyPr>
            <a:noAutofit/>
          </a:bodyPr>
          <a:lstStyle>
            <a:lvl1pPr>
              <a:lnSpc>
                <a:spcPct val="90000"/>
              </a:lnSpc>
              <a:defRPr sz="4000" b="0" i="0" baseline="0">
                <a:solidFill>
                  <a:schemeClr val="bg1"/>
                </a:solidFill>
                <a:latin typeface="+mn-lt"/>
                <a:cs typeface="Arial"/>
              </a:defRPr>
            </a:lvl1pPr>
          </a:lstStyle>
          <a:p>
            <a:r>
              <a:rPr lang="en-US" altLang="zh-CN"/>
              <a:t>Click to edit Master title style</a:t>
            </a:r>
            <a:endParaRPr lang="en-US" dirty="0"/>
          </a:p>
        </p:txBody>
      </p:sp>
      <p:sp>
        <p:nvSpPr>
          <p:cNvPr id="12" name="Content Placeholder 4"/>
          <p:cNvSpPr>
            <a:spLocks noGrp="1"/>
          </p:cNvSpPr>
          <p:nvPr>
            <p:ph sz="quarter" idx="11" hasCustomPrompt="1"/>
          </p:nvPr>
        </p:nvSpPr>
        <p:spPr bwMode="white">
          <a:xfrm>
            <a:off x="360045" y="1182634"/>
            <a:ext cx="5026672" cy="235744"/>
          </a:xfrm>
        </p:spPr>
        <p:txBody>
          <a:bodyPr/>
          <a:lstStyle>
            <a:lvl1pPr marL="0" indent="0">
              <a:buNone/>
              <a:defRPr lang="en-US" sz="1400" kern="1200" baseline="0" dirty="0" smtClean="0">
                <a:solidFill>
                  <a:schemeClr val="bg1"/>
                </a:solidFill>
                <a:latin typeface="+mn-lt"/>
                <a:ea typeface="+mn-ea"/>
                <a:cs typeface="+mn-cs"/>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dirty="0"/>
              <a:t>Month Date, Year or sub-headline</a:t>
            </a:r>
          </a:p>
        </p:txBody>
      </p:sp>
      <p:pic>
        <p:nvPicPr>
          <p:cNvPr id="9" name="Picture 8" descr="exmo_r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0766" y="318304"/>
            <a:ext cx="1938905" cy="388620"/>
          </a:xfrm>
          <a:prstGeom prst="rect">
            <a:avLst/>
          </a:prstGeom>
        </p:spPr>
      </p:pic>
      <p:sp>
        <p:nvSpPr>
          <p:cNvPr id="14" name="Content Placeholder 4"/>
          <p:cNvSpPr>
            <a:spLocks noGrp="1"/>
          </p:cNvSpPr>
          <p:nvPr>
            <p:ph sz="quarter" idx="12" hasCustomPrompt="1"/>
          </p:nvPr>
        </p:nvSpPr>
        <p:spPr bwMode="white">
          <a:xfrm>
            <a:off x="360045" y="303544"/>
            <a:ext cx="5026672" cy="235744"/>
          </a:xfrm>
          <a:noFill/>
          <a:ln>
            <a:noFill/>
          </a:ln>
        </p:spPr>
        <p:txBody>
          <a:bodyPr vert="horz" wrap="square" lIns="0" tIns="0" rIns="0" bIns="0" numCol="1" anchor="t" anchorCtr="0" compatLnSpc="1">
            <a:prstTxWarp prst="textNoShape">
              <a:avLst/>
            </a:prstTxWarp>
          </a:bodyPr>
          <a:lstStyle>
            <a:lvl1pPr marL="0" indent="0">
              <a:buNone/>
              <a:defRPr lang="en-US" sz="1100" dirty="0" smtClean="0">
                <a:solidFill>
                  <a:schemeClr val="tx1">
                    <a:lumMod val="50000"/>
                    <a:lumOff val="50000"/>
                  </a:schemeClr>
                </a:solidFill>
                <a:ea typeface="+mn-ea"/>
                <a:cs typeface="+mn-cs"/>
              </a:defRPr>
            </a:lvl1pPr>
          </a:lstStyle>
          <a:p>
            <a:r>
              <a:rPr lang="en-US" sz="1100" dirty="0">
                <a:solidFill>
                  <a:schemeClr val="tx1">
                    <a:lumMod val="50000"/>
                    <a:lumOff val="50000"/>
                  </a:schemeClr>
                </a:solidFill>
              </a:rPr>
              <a:t>Extra copy line separated by two spaces, no comma </a:t>
            </a:r>
            <a:r>
              <a:rPr lang="en-US" sz="1100" dirty="0">
                <a:solidFill>
                  <a:srgbClr val="7F7F7F"/>
                </a:solidFill>
              </a:rPr>
              <a:t>(optional)</a:t>
            </a:r>
          </a:p>
        </p:txBody>
      </p:sp>
      <p:sp>
        <p:nvSpPr>
          <p:cNvPr id="16" name="Content Placeholder 4"/>
          <p:cNvSpPr>
            <a:spLocks noGrp="1"/>
          </p:cNvSpPr>
          <p:nvPr>
            <p:ph sz="quarter" idx="13" hasCustomPrompt="1"/>
          </p:nvPr>
        </p:nvSpPr>
        <p:spPr bwMode="white">
          <a:xfrm>
            <a:off x="360045" y="3575345"/>
            <a:ext cx="5026672" cy="559098"/>
          </a:xfrm>
          <a:noFill/>
          <a:ln>
            <a:noFill/>
          </a:ln>
        </p:spPr>
        <p:txBody>
          <a:bodyPr vert="horz" wrap="square" lIns="0" tIns="0" rIns="0" bIns="0" numCol="1" anchor="t" anchorCtr="0" compatLnSpc="1">
            <a:prstTxWarp prst="textNoShape">
              <a:avLst/>
            </a:prstTxWarp>
          </a:bodyPr>
          <a:lstStyle>
            <a:lvl1pPr marL="0" indent="0">
              <a:buNone/>
              <a:defRPr lang="en-US" sz="1100" dirty="0" smtClean="0">
                <a:solidFill>
                  <a:schemeClr val="tx1">
                    <a:lumMod val="50000"/>
                    <a:lumOff val="50000"/>
                  </a:schemeClr>
                </a:solidFill>
                <a:ea typeface="+mn-ea"/>
                <a:cs typeface="+mn-cs"/>
              </a:defRPr>
            </a:lvl1pPr>
          </a:lstStyle>
          <a:p>
            <a:pPr>
              <a:lnSpc>
                <a:spcPct val="110000"/>
              </a:lnSpc>
            </a:pPr>
            <a:r>
              <a:rPr lang="en-US" sz="1100" dirty="0">
                <a:solidFill>
                  <a:srgbClr val="7F7F7F"/>
                </a:solidFill>
              </a:rPr>
              <a:t>Presenter name (optional)</a:t>
            </a:r>
          </a:p>
          <a:p>
            <a:r>
              <a:rPr lang="en-US" sz="1100" dirty="0">
                <a:solidFill>
                  <a:srgbClr val="7F7F7F"/>
                </a:solidFill>
              </a:rPr>
              <a:t>Title (optional)</a:t>
            </a:r>
          </a:p>
          <a:p>
            <a:r>
              <a:rPr lang="en-US" sz="1100" dirty="0">
                <a:solidFill>
                  <a:srgbClr val="7F7F7F"/>
                </a:solidFill>
              </a:rPr>
              <a:t>Location (optional)</a:t>
            </a:r>
          </a:p>
        </p:txBody>
      </p:sp>
      <p:pic>
        <p:nvPicPr>
          <p:cNvPr id="19" name="Picture 18" descr="exmo_elh_tm_w.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29064" y="2927814"/>
            <a:ext cx="1527048" cy="276448"/>
          </a:xfrm>
          <a:prstGeom prst="rect">
            <a:avLst/>
          </a:prstGeom>
        </p:spPr>
      </p:pic>
      <p:sp>
        <p:nvSpPr>
          <p:cNvPr id="13" name="Footer Placeholder 2"/>
          <p:cNvSpPr>
            <a:spLocks noGrp="1"/>
          </p:cNvSpPr>
          <p:nvPr>
            <p:ph type="ftr" sz="quarter" idx="3"/>
          </p:nvPr>
        </p:nvSpPr>
        <p:spPr>
          <a:xfrm>
            <a:off x="7477441" y="4768455"/>
            <a:ext cx="1312230" cy="228600"/>
          </a:xfrm>
          <a:prstGeom prst="rect">
            <a:avLst/>
          </a:prstGeom>
          <a:noFill/>
          <a:ln>
            <a:noFill/>
          </a:ln>
        </p:spPr>
        <p:txBody>
          <a:bodyPr lIns="0" tIns="0" rIns="0" bIns="0" anchor="b"/>
          <a:lstStyle>
            <a:lvl1pPr>
              <a:defRPr lang="en-US" sz="700">
                <a:latin typeface="+mn-lt"/>
                <a:ea typeface="Arial"/>
                <a:cs typeface="Arial" charset="0"/>
              </a:defRPr>
            </a:lvl1pPr>
          </a:lstStyle>
          <a:p>
            <a:pPr algn="r"/>
            <a:r>
              <a:rPr lang="en-US"/>
              <a:t>Proprietary</a:t>
            </a:r>
            <a:endParaRPr lang="en-US" dirty="0"/>
          </a:p>
        </p:txBody>
      </p:sp>
    </p:spTree>
    <p:extLst>
      <p:ext uri="{BB962C8B-B14F-4D97-AF65-F5344CB8AC3E}">
        <p14:creationId xmlns:p14="http://schemas.microsoft.com/office/powerpoint/2010/main" val="346264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360046"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0" baseline="0" dirty="0">
                <a:solidFill>
                  <a:schemeClr val="accent2"/>
                </a:solidFill>
              </a:defRPr>
            </a:lvl1pPr>
          </a:lstStyle>
          <a:p>
            <a:pPr lvl="0">
              <a:lnSpc>
                <a:spcPct val="90000"/>
              </a:lnSpc>
            </a:pPr>
            <a:r>
              <a:rPr lang="en-US" altLang="zh-CN"/>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1"/>
          </p:nvPr>
        </p:nvSpPr>
        <p:spPr/>
        <p:txBody>
          <a:bodyPr/>
          <a:lstStyle/>
          <a:p>
            <a:pPr algn="r"/>
            <a:r>
              <a:rPr lang="en-US"/>
              <a:t>Proprietary</a:t>
            </a:r>
            <a:endParaRPr lang="en-US" dirty="0"/>
          </a:p>
        </p:txBody>
      </p:sp>
    </p:spTree>
    <p:extLst>
      <p:ext uri="{BB962C8B-B14F-4D97-AF65-F5344CB8AC3E}">
        <p14:creationId xmlns:p14="http://schemas.microsoft.com/office/powerpoint/2010/main" val="414871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357189"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0" baseline="0" dirty="0">
                <a:solidFill>
                  <a:schemeClr val="bg1"/>
                </a:solidFill>
              </a:defRPr>
            </a:lvl1pPr>
          </a:lstStyle>
          <a:p>
            <a:pPr lvl="0">
              <a:lnSpc>
                <a:spcPct val="90000"/>
              </a:lnSpc>
            </a:pPr>
            <a:r>
              <a:rPr lang="en-US" altLang="zh-CN"/>
              <a:t>Click to edit Master title style</a:t>
            </a:r>
            <a:endParaRPr lang="en-US" dirty="0"/>
          </a:p>
        </p:txBody>
      </p:sp>
    </p:spTree>
    <p:extLst>
      <p:ext uri="{BB962C8B-B14F-4D97-AF65-F5344CB8AC3E}">
        <p14:creationId xmlns:p14="http://schemas.microsoft.com/office/powerpoint/2010/main" val="119064134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57189" y="857250"/>
            <a:ext cx="8429625" cy="3429000"/>
          </a:xfrm>
        </p:spPr>
        <p:txBody>
          <a:bodyPr anchor="ctr"/>
          <a:lstStyle>
            <a:lvl1pPr marL="0" indent="0">
              <a:buNone/>
              <a:defRPr sz="3800">
                <a:solidFill>
                  <a:schemeClr val="bg1"/>
                </a:solidFill>
              </a:defRPr>
            </a:lvl1pPr>
            <a:lvl2pPr marL="1418" indent="0">
              <a:buNone/>
              <a:defRPr sz="3400">
                <a:solidFill>
                  <a:schemeClr val="bg1"/>
                </a:solidFill>
              </a:defRPr>
            </a:lvl2pPr>
            <a:lvl3pPr>
              <a:defRPr sz="3900"/>
            </a:lvl3pPr>
            <a:lvl4pPr>
              <a:defRPr sz="3900"/>
            </a:lvl4pPr>
            <a:lvl5pPr>
              <a:defRPr sz="3900"/>
            </a:lvl5pPr>
          </a:lstStyle>
          <a:p>
            <a:pPr lvl="0"/>
            <a:r>
              <a:rPr lang="en-US" altLang="zh-CN"/>
              <a:t>Click to edit Master text styles</a:t>
            </a:r>
          </a:p>
          <a:p>
            <a:pPr lvl="1"/>
            <a:r>
              <a:rPr lang="en-US" altLang="zh-CN"/>
              <a:t>Second level</a:t>
            </a:r>
          </a:p>
        </p:txBody>
      </p:sp>
    </p:spTree>
    <p:extLst>
      <p:ext uri="{BB962C8B-B14F-4D97-AF65-F5344CB8AC3E}">
        <p14:creationId xmlns:p14="http://schemas.microsoft.com/office/powerpoint/2010/main" val="60467618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57189" y="857250"/>
            <a:ext cx="8429625" cy="3429000"/>
          </a:xfrm>
        </p:spPr>
        <p:txBody>
          <a:bodyPr anchor="ctr"/>
          <a:lstStyle>
            <a:lvl1pPr marL="0" indent="0">
              <a:buNone/>
              <a:defRPr sz="3800">
                <a:solidFill>
                  <a:srgbClr val="000000"/>
                </a:solidFill>
              </a:defRPr>
            </a:lvl1pPr>
            <a:lvl2pPr marL="1418" indent="0">
              <a:buNone/>
              <a:defRPr sz="3400">
                <a:solidFill>
                  <a:srgbClr val="000000"/>
                </a:solidFill>
              </a:defRPr>
            </a:lvl2pPr>
            <a:lvl3pPr>
              <a:defRPr sz="3900"/>
            </a:lvl3pPr>
            <a:lvl4pPr>
              <a:defRPr sz="3900"/>
            </a:lvl4pPr>
            <a:lvl5pPr>
              <a:defRPr sz="3900"/>
            </a:lvl5pPr>
          </a:lstStyle>
          <a:p>
            <a:pPr lvl="0"/>
            <a:r>
              <a:rPr lang="en-US" altLang="zh-CN"/>
              <a:t>Click to edit Master text styles</a:t>
            </a:r>
          </a:p>
          <a:p>
            <a:pPr lvl="1"/>
            <a:r>
              <a:rPr lang="en-US" altLang="zh-CN"/>
              <a:t>Second level</a:t>
            </a:r>
          </a:p>
        </p:txBody>
      </p:sp>
      <p:sp>
        <p:nvSpPr>
          <p:cNvPr id="2" name="Slide Number Placeholder 1"/>
          <p:cNvSpPr>
            <a:spLocks noGrp="1"/>
          </p:cNvSpPr>
          <p:nvPr>
            <p:ph type="sldNum" sz="quarter" idx="11"/>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2"/>
          </p:nvPr>
        </p:nvSpPr>
        <p:spPr/>
        <p:txBody>
          <a:bodyPr/>
          <a:lstStyle/>
          <a:p>
            <a:pPr algn="r"/>
            <a:r>
              <a:rPr lang="en-US"/>
              <a:t>Proprietary</a:t>
            </a:r>
            <a:endParaRPr lang="en-US" dirty="0"/>
          </a:p>
        </p:txBody>
      </p:sp>
    </p:spTree>
    <p:extLst>
      <p:ext uri="{BB962C8B-B14F-4D97-AF65-F5344CB8AC3E}">
        <p14:creationId xmlns:p14="http://schemas.microsoft.com/office/powerpoint/2010/main" val="298882622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Header Title &amp; Subtitle - Sapphire - no logo">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714" cy="754191"/>
          </a:xfrm>
          <a:prstGeom prst="rect">
            <a:avLst/>
          </a:prstGeom>
        </p:spPr>
      </p:pic>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2" name="Slide Number Placeholder 1"/>
          <p:cNvSpPr>
            <a:spLocks noGrp="1"/>
          </p:cNvSpPr>
          <p:nvPr>
            <p:ph type="sldNum" sz="quarter" idx="10"/>
          </p:nvPr>
        </p:nvSpPr>
        <p:spPr/>
        <p:txBody>
          <a:bodyPr/>
          <a:lstStyle>
            <a:lvl1pPr>
              <a:defRPr>
                <a:solidFill>
                  <a:schemeClr val="tx1"/>
                </a:solidFill>
              </a:defRPr>
            </a:lvl1pPr>
          </a:lstStyle>
          <a:p>
            <a:fld id="{B6F15528-21DE-4FAA-801E-634DDDAF4B2B}" type="slidenum">
              <a:rPr smtClean="0">
                <a:solidFill>
                  <a:srgbClr val="000000"/>
                </a:solidFill>
              </a:rPr>
              <a:pPr/>
              <a:t>‹#›</a:t>
            </a:fld>
            <a:endParaRPr>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a:solidFill>
                  <a:srgbClr val="000000"/>
                </a:solidFill>
              </a:rPr>
              <a:t>Footer</a:t>
            </a:r>
          </a:p>
        </p:txBody>
      </p:sp>
      <p:sp>
        <p:nvSpPr>
          <p:cNvPr id="8" name="Text Placeholder 7"/>
          <p:cNvSpPr>
            <a:spLocks noGrp="1"/>
          </p:cNvSpPr>
          <p:nvPr>
            <p:ph type="body" sz="quarter" idx="12"/>
          </p:nvPr>
        </p:nvSpPr>
        <p:spPr>
          <a:xfrm>
            <a:off x="357190" y="843525"/>
            <a:ext cx="8565068" cy="287638"/>
          </a:xfrm>
        </p:spPr>
        <p:txBody>
          <a:bodyPr/>
          <a:lstStyle>
            <a:lvl1pPr marL="0" indent="0">
              <a:buNone/>
              <a:defRPr sz="1350">
                <a:solidFill>
                  <a:schemeClr val="accent1"/>
                </a:solidFill>
                <a:latin typeface="EMprint Semibold" panose="020B0703020204020204" pitchFamily="34" charset="0"/>
              </a:defRPr>
            </a:lvl1pPr>
          </a:lstStyle>
          <a:p>
            <a:pPr lvl="0"/>
            <a:r>
              <a:rPr lang="en-US"/>
              <a:t>Click to edit Master text styles</a:t>
            </a:r>
          </a:p>
        </p:txBody>
      </p:sp>
    </p:spTree>
    <p:extLst>
      <p:ext uri="{BB962C8B-B14F-4D97-AF65-F5344CB8AC3E}">
        <p14:creationId xmlns:p14="http://schemas.microsoft.com/office/powerpoint/2010/main" val="267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357189" y="982266"/>
            <a:ext cx="8429625" cy="3609975"/>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Title 1"/>
          <p:cNvSpPr>
            <a:spLocks noGrp="1"/>
          </p:cNvSpPr>
          <p:nvPr>
            <p:ph type="title"/>
          </p:nvPr>
        </p:nvSpPr>
        <p:spPr>
          <a:xfrm>
            <a:off x="357189" y="220266"/>
            <a:ext cx="8429625" cy="571500"/>
          </a:xfrm>
        </p:spPr>
        <p:txBody>
          <a:bodyPr/>
          <a:lstStyle/>
          <a:p>
            <a:r>
              <a:rPr lang="en-US" altLang="zh-CN"/>
              <a:t>Click to edit Master title style</a:t>
            </a:r>
            <a:endParaRPr lang="en-US" dirty="0"/>
          </a:p>
        </p:txBody>
      </p:sp>
      <p:sp>
        <p:nvSpPr>
          <p:cNvPr id="3" name="Slide Number Placeholder 2"/>
          <p:cNvSpPr>
            <a:spLocks noGrp="1"/>
          </p:cNvSpPr>
          <p:nvPr>
            <p:ph type="sldNum" sz="quarter" idx="11"/>
          </p:nvPr>
        </p:nvSpPr>
        <p:spPr/>
        <p:txBody>
          <a:bodyPr/>
          <a:lstStyle/>
          <a:p>
            <a:pPr algn="r"/>
            <a:fld id="{6BCEAF00-35EE-2349-AC37-D94588E1CC52}" type="slidenum">
              <a:rPr lang="en-US" smtClean="0"/>
              <a:pPr algn="r"/>
              <a:t>‹#›</a:t>
            </a:fld>
            <a:endParaRPr lang="en-US"/>
          </a:p>
        </p:txBody>
      </p:sp>
      <p:sp>
        <p:nvSpPr>
          <p:cNvPr id="4" name="Footer Placeholder 3"/>
          <p:cNvSpPr>
            <a:spLocks noGrp="1"/>
          </p:cNvSpPr>
          <p:nvPr>
            <p:ph type="ftr" sz="quarter" idx="12"/>
          </p:nvPr>
        </p:nvSpPr>
        <p:spPr/>
        <p:txBody>
          <a:bodyPr/>
          <a:lstStyle/>
          <a:p>
            <a:pPr algn="r"/>
            <a:r>
              <a:rPr lang="en-US"/>
              <a:t>Proprietary</a:t>
            </a:r>
            <a:endParaRPr lang="en-US" dirty="0"/>
          </a:p>
        </p:txBody>
      </p:sp>
    </p:spTree>
    <p:extLst>
      <p:ext uri="{BB962C8B-B14F-4D97-AF65-F5344CB8AC3E}">
        <p14:creationId xmlns:p14="http://schemas.microsoft.com/office/powerpoint/2010/main" val="321450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357189" y="982266"/>
            <a:ext cx="8429625" cy="3609975"/>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Title 1"/>
          <p:cNvSpPr>
            <a:spLocks noGrp="1"/>
          </p:cNvSpPr>
          <p:nvPr>
            <p:ph type="title"/>
          </p:nvPr>
        </p:nvSpPr>
        <p:spPr>
          <a:xfrm>
            <a:off x="357189" y="220266"/>
            <a:ext cx="8429625" cy="571500"/>
          </a:xfrm>
        </p:spPr>
        <p:txBody>
          <a:bodyPr/>
          <a:lstStyle>
            <a:lvl1pPr>
              <a:defRPr>
                <a:solidFill>
                  <a:schemeClr val="bg1"/>
                </a:solidFill>
              </a:defRPr>
            </a:lvl1pPr>
          </a:lstStyle>
          <a:p>
            <a:r>
              <a:rPr lang="en-US" altLang="zh-CN"/>
              <a:t>Click to edit Master title style</a:t>
            </a:r>
            <a:endParaRPr lang="en-US" dirty="0"/>
          </a:p>
        </p:txBody>
      </p:sp>
      <p:pic>
        <p:nvPicPr>
          <p:cNvPr id="5" name="图片 4">
            <a:extLst>
              <a:ext uri="{FF2B5EF4-FFF2-40B4-BE49-F238E27FC236}">
                <a16:creationId xmlns:a16="http://schemas.microsoft.com/office/drawing/2014/main" id="{4AEAE657-4008-4D9D-B638-E3653216900F}"/>
              </a:ext>
            </a:extLst>
          </p:cNvPr>
          <p:cNvPicPr>
            <a:picLocks noChangeAspect="1"/>
          </p:cNvPicPr>
          <p:nvPr userDrawn="1"/>
        </p:nvPicPr>
        <p:blipFill>
          <a:blip r:embed="rId2"/>
          <a:stretch>
            <a:fillRect/>
          </a:stretch>
        </p:blipFill>
        <p:spPr>
          <a:xfrm>
            <a:off x="8083205" y="0"/>
            <a:ext cx="1060795" cy="319268"/>
          </a:xfrm>
          <a:prstGeom prst="rect">
            <a:avLst/>
          </a:prstGeom>
        </p:spPr>
      </p:pic>
    </p:spTree>
    <p:extLst>
      <p:ext uri="{BB962C8B-B14F-4D97-AF65-F5344CB8AC3E}">
        <p14:creationId xmlns:p14="http://schemas.microsoft.com/office/powerpoint/2010/main" val="383970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0932"/>
            <a:ext cx="7886700" cy="410424"/>
          </a:xfrm>
        </p:spPr>
        <p:txBody>
          <a:bodyPr>
            <a:normAutofit/>
          </a:bodyPr>
          <a:lstStyle>
            <a:lvl1pPr>
              <a:defRPr sz="2000" b="1">
                <a:latin typeface="+mj-ea"/>
                <a:ea typeface="+mj-ea"/>
              </a:defRPr>
            </a:lvl1pPr>
          </a:lstStyle>
          <a:p>
            <a:r>
              <a:rPr lang="zh-CN" altLang="en-US" dirty="0"/>
              <a:t>单击此处编辑母版标题样式</a:t>
            </a:r>
            <a:endParaRPr lang="en-US" dirty="0"/>
          </a:p>
        </p:txBody>
      </p:sp>
      <p:cxnSp>
        <p:nvCxnSpPr>
          <p:cNvPr id="12" name="直线连接符 14"/>
          <p:cNvCxnSpPr/>
          <p:nvPr userDrawn="1"/>
        </p:nvCxnSpPr>
        <p:spPr>
          <a:xfrm>
            <a:off x="603708" y="800100"/>
            <a:ext cx="7891785" cy="0"/>
          </a:xfrm>
          <a:prstGeom prst="line">
            <a:avLst/>
          </a:prstGeom>
          <a:ln w="19050" cap="flat" cmpd="sng">
            <a:solidFill>
              <a:srgbClr val="0070C0"/>
            </a:solidFill>
            <a:prstDash val="solid"/>
            <a:bevel/>
            <a:headEnd type="none"/>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34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3" name="Picture 2" descr="exmo_red.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438700" y="2144168"/>
            <a:ext cx="4266600" cy="855166"/>
          </a:xfrm>
          <a:prstGeom prst="rect">
            <a:avLst/>
          </a:prstGeom>
        </p:spPr>
      </p:pic>
    </p:spTree>
    <p:extLst>
      <p:ext uri="{BB962C8B-B14F-4D97-AF65-F5344CB8AC3E}">
        <p14:creationId xmlns:p14="http://schemas.microsoft.com/office/powerpoint/2010/main" val="144073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57189" y="1289305"/>
            <a:ext cx="8429625" cy="1642871"/>
          </a:xfrm>
        </p:spPr>
        <p:txBody>
          <a:bodyPr anchor="b">
            <a:noAutofit/>
          </a:bodyPr>
          <a:lstStyle>
            <a:lvl1pPr>
              <a:lnSpc>
                <a:spcPct val="90000"/>
              </a:lnSpc>
              <a:defRPr sz="11600" b="0" i="0" baseline="0">
                <a:solidFill>
                  <a:schemeClr val="bg1"/>
                </a:solidFill>
                <a:latin typeface="Arial"/>
                <a:cs typeface="Arial"/>
              </a:defRPr>
            </a:lvl1pPr>
          </a:lstStyle>
          <a:p>
            <a:r>
              <a:rPr lang="en-US" dirty="0"/>
              <a:t>Data</a:t>
            </a:r>
          </a:p>
        </p:txBody>
      </p:sp>
      <p:sp>
        <p:nvSpPr>
          <p:cNvPr id="12" name="Content Placeholder 4"/>
          <p:cNvSpPr>
            <a:spLocks noGrp="1"/>
          </p:cNvSpPr>
          <p:nvPr>
            <p:ph sz="quarter" idx="11"/>
          </p:nvPr>
        </p:nvSpPr>
        <p:spPr>
          <a:xfrm>
            <a:off x="357189" y="2817495"/>
            <a:ext cx="8429625" cy="1371600"/>
          </a:xfrm>
        </p:spPr>
        <p:txBody>
          <a:bodyPr/>
          <a:lstStyle>
            <a:lvl1pPr marL="0" indent="0">
              <a:lnSpc>
                <a:spcPct val="90000"/>
              </a:lnSpc>
              <a:buNone/>
              <a:defRPr lang="en-US" sz="3200" kern="1200" dirty="0" smtClean="0">
                <a:solidFill>
                  <a:schemeClr val="bg1"/>
                </a:solidFill>
                <a:latin typeface="+mn-lt"/>
                <a:ea typeface="+mn-ea"/>
                <a:cs typeface="+mn-cs"/>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ltLang="zh-CN"/>
              <a:t>Click to edit Master text styles</a:t>
            </a:r>
          </a:p>
        </p:txBody>
      </p:sp>
    </p:spTree>
    <p:extLst>
      <p:ext uri="{BB962C8B-B14F-4D97-AF65-F5344CB8AC3E}">
        <p14:creationId xmlns:p14="http://schemas.microsoft.com/office/powerpoint/2010/main" val="397656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60046" y="1289305"/>
            <a:ext cx="8429625" cy="1642871"/>
          </a:xfrm>
        </p:spPr>
        <p:txBody>
          <a:bodyPr anchor="b">
            <a:noAutofit/>
          </a:bodyPr>
          <a:lstStyle>
            <a:lvl1pPr>
              <a:lnSpc>
                <a:spcPct val="90000"/>
              </a:lnSpc>
              <a:defRPr sz="11600" b="0" i="0" baseline="0">
                <a:solidFill>
                  <a:schemeClr val="accent2"/>
                </a:solidFill>
                <a:latin typeface="Arial"/>
                <a:cs typeface="Arial"/>
              </a:defRPr>
            </a:lvl1pPr>
          </a:lstStyle>
          <a:p>
            <a:r>
              <a:rPr lang="en-US" dirty="0"/>
              <a:t>Data</a:t>
            </a:r>
          </a:p>
        </p:txBody>
      </p:sp>
      <p:sp>
        <p:nvSpPr>
          <p:cNvPr id="12" name="Content Placeholder 4"/>
          <p:cNvSpPr>
            <a:spLocks noGrp="1"/>
          </p:cNvSpPr>
          <p:nvPr>
            <p:ph sz="quarter" idx="11"/>
          </p:nvPr>
        </p:nvSpPr>
        <p:spPr>
          <a:xfrm>
            <a:off x="360044" y="2817495"/>
            <a:ext cx="8429625" cy="13716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ltLang="zh-CN"/>
              <a:t>Click to edit Master text styles</a:t>
            </a:r>
          </a:p>
        </p:txBody>
      </p:sp>
      <p:sp>
        <p:nvSpPr>
          <p:cNvPr id="2" name="Slide Number Placeholder 1"/>
          <p:cNvSpPr>
            <a:spLocks noGrp="1"/>
          </p:cNvSpPr>
          <p:nvPr>
            <p:ph type="sldNum" sz="quarter" idx="12"/>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3"/>
          </p:nvPr>
        </p:nvSpPr>
        <p:spPr/>
        <p:txBody>
          <a:bodyPr/>
          <a:lstStyle/>
          <a:p>
            <a:pPr algn="r"/>
            <a:r>
              <a:rPr lang="en-US"/>
              <a:t>Proprietary</a:t>
            </a:r>
            <a:endParaRPr lang="en-US" dirty="0"/>
          </a:p>
        </p:txBody>
      </p:sp>
    </p:spTree>
    <p:extLst>
      <p:ext uri="{BB962C8B-B14F-4D97-AF65-F5344CB8AC3E}">
        <p14:creationId xmlns:p14="http://schemas.microsoft.com/office/powerpoint/2010/main" val="119560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5099050" y="1314576"/>
            <a:ext cx="3653684" cy="13716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1600" b="0" i="0" baseline="0" dirty="0" smtClean="0">
                <a:solidFill>
                  <a:srgbClr val="00A3E0"/>
                </a:solidFill>
                <a:latin typeface="Arial"/>
                <a:cs typeface="Arial"/>
              </a:defRPr>
            </a:lvl1pPr>
          </a:lstStyle>
          <a:p>
            <a:pPr lvl="0">
              <a:lnSpc>
                <a:spcPct val="90000"/>
              </a:lnSpc>
            </a:pPr>
            <a:r>
              <a:rPr lang="en-US" dirty="0"/>
              <a:t>Data</a:t>
            </a:r>
          </a:p>
        </p:txBody>
      </p:sp>
      <p:sp>
        <p:nvSpPr>
          <p:cNvPr id="7" name="Content Placeholder 4"/>
          <p:cNvSpPr>
            <a:spLocks noGrp="1"/>
          </p:cNvSpPr>
          <p:nvPr>
            <p:ph sz="quarter" idx="14" hasCustomPrompt="1"/>
          </p:nvPr>
        </p:nvSpPr>
        <p:spPr>
          <a:xfrm>
            <a:off x="360045" y="1314576"/>
            <a:ext cx="3653684" cy="13716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1600" dirty="0" smtClean="0">
                <a:solidFill>
                  <a:schemeClr val="accent1"/>
                </a:solidFill>
                <a:latin typeface="Arial"/>
                <a:cs typeface="Arial"/>
              </a:defRPr>
            </a:lvl1pPr>
          </a:lstStyle>
          <a:p>
            <a:pPr lvl="0"/>
            <a:r>
              <a:rPr lang="en-US" dirty="0"/>
              <a:t>Data</a:t>
            </a:r>
          </a:p>
        </p:txBody>
      </p:sp>
      <p:sp>
        <p:nvSpPr>
          <p:cNvPr id="12" name="Content Placeholder 4"/>
          <p:cNvSpPr>
            <a:spLocks noGrp="1"/>
          </p:cNvSpPr>
          <p:nvPr>
            <p:ph sz="quarter" idx="11"/>
          </p:nvPr>
        </p:nvSpPr>
        <p:spPr>
          <a:xfrm>
            <a:off x="360045" y="2798898"/>
            <a:ext cx="3653684" cy="1371600"/>
          </a:xfrm>
        </p:spPr>
        <p:txBody>
          <a:bodyPr/>
          <a:lstStyle>
            <a:lvl1pPr marL="0" indent="0">
              <a:lnSpc>
                <a:spcPct val="90000"/>
              </a:lnSpc>
              <a:buNone/>
              <a:defRPr lang="en-US" sz="2600" kern="1200" dirty="0" smtClean="0">
                <a:solidFill>
                  <a:schemeClr val="accent1"/>
                </a:solidFill>
                <a:latin typeface="+mn-lt"/>
                <a:ea typeface="+mn-ea"/>
                <a:cs typeface="+mn-cs"/>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ltLang="zh-CN"/>
              <a:t>Click to edit Master text styles</a:t>
            </a:r>
          </a:p>
        </p:txBody>
      </p:sp>
      <p:sp>
        <p:nvSpPr>
          <p:cNvPr id="5" name="Content Placeholder 4"/>
          <p:cNvSpPr>
            <a:spLocks noGrp="1"/>
          </p:cNvSpPr>
          <p:nvPr>
            <p:ph sz="quarter" idx="12"/>
          </p:nvPr>
        </p:nvSpPr>
        <p:spPr>
          <a:xfrm>
            <a:off x="5099050" y="2798898"/>
            <a:ext cx="3653684" cy="1371600"/>
          </a:xfrm>
        </p:spPr>
        <p:txBody>
          <a:bodyPr/>
          <a:lstStyle>
            <a:lvl1pPr marL="0" indent="0">
              <a:lnSpc>
                <a:spcPct val="90000"/>
              </a:lnSpc>
              <a:buNone/>
              <a:defRPr lang="en-US" sz="2600" kern="1200" dirty="0" smtClean="0">
                <a:solidFill>
                  <a:srgbClr val="00A3E0"/>
                </a:solidFill>
                <a:latin typeface="+mn-lt"/>
                <a:ea typeface="+mn-ea"/>
                <a:cs typeface="+mn-cs"/>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ltLang="zh-CN"/>
              <a:t>Click to edit Master text styles</a:t>
            </a:r>
          </a:p>
        </p:txBody>
      </p:sp>
      <p:sp>
        <p:nvSpPr>
          <p:cNvPr id="2" name="Slide Number Placeholder 1"/>
          <p:cNvSpPr>
            <a:spLocks noGrp="1"/>
          </p:cNvSpPr>
          <p:nvPr>
            <p:ph type="sldNum" sz="quarter" idx="15"/>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6"/>
          </p:nvPr>
        </p:nvSpPr>
        <p:spPr/>
        <p:txBody>
          <a:bodyPr/>
          <a:lstStyle/>
          <a:p>
            <a:pPr algn="r"/>
            <a:r>
              <a:rPr lang="en-US"/>
              <a:t>Proprietary</a:t>
            </a:r>
            <a:endParaRPr lang="en-US" dirty="0"/>
          </a:p>
        </p:txBody>
      </p:sp>
    </p:spTree>
    <p:extLst>
      <p:ext uri="{BB962C8B-B14F-4D97-AF65-F5344CB8AC3E}">
        <p14:creationId xmlns:p14="http://schemas.microsoft.com/office/powerpoint/2010/main" val="11848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360046"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0" baseline="0" dirty="0">
                <a:solidFill>
                  <a:srgbClr val="000000"/>
                </a:solidFill>
              </a:defRPr>
            </a:lvl1pPr>
          </a:lstStyle>
          <a:p>
            <a:pPr lvl="0">
              <a:lnSpc>
                <a:spcPct val="90000"/>
              </a:lnSpc>
            </a:pPr>
            <a:r>
              <a:rPr lang="en-US" altLang="zh-CN"/>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1"/>
          </p:nvPr>
        </p:nvSpPr>
        <p:spPr/>
        <p:txBody>
          <a:bodyPr/>
          <a:lstStyle/>
          <a:p>
            <a:pPr algn="r"/>
            <a:r>
              <a:rPr lang="en-US"/>
              <a:t>Proprietary</a:t>
            </a:r>
            <a:endParaRPr lang="en-US" dirty="0"/>
          </a:p>
        </p:txBody>
      </p:sp>
    </p:spTree>
    <p:extLst>
      <p:ext uri="{BB962C8B-B14F-4D97-AF65-F5344CB8AC3E}">
        <p14:creationId xmlns:p14="http://schemas.microsoft.com/office/powerpoint/2010/main" val="273568912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491221" y="4834653"/>
            <a:ext cx="297179" cy="131445"/>
          </a:xfrm>
          <a:prstGeom prst="rect">
            <a:avLst/>
          </a:prstGeom>
          <a:noFill/>
          <a:ln>
            <a:noFill/>
          </a:ln>
        </p:spPr>
        <p:txBody>
          <a:bodyPr lIns="0" tIns="0" rIns="0" bIns="0"/>
          <a:lstStyle>
            <a:lvl1pPr>
              <a:defRPr lang="en-US" sz="700" smtClean="0">
                <a:solidFill>
                  <a:schemeClr val="tx1"/>
                </a:solidFill>
                <a:latin typeface="+mn-lt"/>
                <a:ea typeface="Arial"/>
                <a:cs typeface="Arial" charset="0"/>
              </a:defRPr>
            </a:lvl1pPr>
          </a:lstStyle>
          <a:p>
            <a:pPr algn="r"/>
            <a:fld id="{6BCEAF00-35EE-2349-AC37-D94588E1CC52}" type="slidenum">
              <a:rPr lang="en-US" smtClean="0"/>
              <a:pPr algn="r"/>
              <a:t>‹#›</a:t>
            </a:fld>
            <a:endParaRPr lang="en-US"/>
          </a:p>
        </p:txBody>
      </p:sp>
      <p:sp>
        <p:nvSpPr>
          <p:cNvPr id="1026" name="Title Placeholder 1"/>
          <p:cNvSpPr>
            <a:spLocks noGrp="1"/>
          </p:cNvSpPr>
          <p:nvPr>
            <p:ph type="title"/>
          </p:nvPr>
        </p:nvSpPr>
        <p:spPr bwMode="auto">
          <a:xfrm>
            <a:off x="357189" y="220266"/>
            <a:ext cx="842962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zh-CN"/>
              <a:t>Click to edit Master title style</a:t>
            </a:r>
            <a:endParaRPr lang="en-US" dirty="0"/>
          </a:p>
        </p:txBody>
      </p:sp>
      <p:sp>
        <p:nvSpPr>
          <p:cNvPr id="1027" name="Text Placeholder 2"/>
          <p:cNvSpPr>
            <a:spLocks noGrp="1"/>
          </p:cNvSpPr>
          <p:nvPr>
            <p:ph type="body" idx="1"/>
          </p:nvPr>
        </p:nvSpPr>
        <p:spPr bwMode="auto">
          <a:xfrm>
            <a:off x="357189" y="984648"/>
            <a:ext cx="8429625" cy="3604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Footer Placeholder 2"/>
          <p:cNvSpPr>
            <a:spLocks noGrp="1"/>
          </p:cNvSpPr>
          <p:nvPr>
            <p:ph type="ftr" sz="quarter" idx="3"/>
          </p:nvPr>
        </p:nvSpPr>
        <p:spPr>
          <a:xfrm>
            <a:off x="5583813" y="4834653"/>
            <a:ext cx="2895600" cy="138667"/>
          </a:xfrm>
          <a:prstGeom prst="rect">
            <a:avLst/>
          </a:prstGeom>
          <a:noFill/>
          <a:ln>
            <a:noFill/>
          </a:ln>
        </p:spPr>
        <p:txBody>
          <a:bodyPr lIns="0" tIns="0" rIns="0" bIns="0"/>
          <a:lstStyle>
            <a:lvl1pPr>
              <a:defRPr lang="en-US" sz="700">
                <a:latin typeface="+mn-lt"/>
                <a:ea typeface="Arial"/>
                <a:cs typeface="Arial" charset="0"/>
              </a:defRPr>
            </a:lvl1pPr>
          </a:lstStyle>
          <a:p>
            <a:pPr algn="r"/>
            <a:r>
              <a:rPr lang="en-US" dirty="0"/>
              <a:t>Proprietary</a:t>
            </a:r>
          </a:p>
        </p:txBody>
      </p:sp>
      <p:pic>
        <p:nvPicPr>
          <p:cNvPr id="5" name="图片 4">
            <a:extLst>
              <a:ext uri="{FF2B5EF4-FFF2-40B4-BE49-F238E27FC236}">
                <a16:creationId xmlns:a16="http://schemas.microsoft.com/office/drawing/2014/main" id="{AAFC1DFD-1EF3-46B9-B7A2-FC5C82C72DC2}"/>
              </a:ext>
            </a:extLst>
          </p:cNvPr>
          <p:cNvPicPr>
            <a:picLocks noChangeAspect="1"/>
          </p:cNvPicPr>
          <p:nvPr userDrawn="1"/>
        </p:nvPicPr>
        <p:blipFill>
          <a:blip r:embed="rId16"/>
          <a:stretch>
            <a:fillRect/>
          </a:stretch>
        </p:blipFill>
        <p:spPr>
          <a:xfrm>
            <a:off x="8083205" y="0"/>
            <a:ext cx="1060795" cy="319268"/>
          </a:xfrm>
          <a:prstGeom prst="rect">
            <a:avLst/>
          </a:prstGeom>
        </p:spPr>
      </p:pic>
    </p:spTree>
  </p:cSld>
  <p:clrMap bg1="lt1" tx1="dk1" bg2="lt2" tx2="dk2" accent1="accent1" accent2="accent2" accent3="accent3" accent4="accent4" accent5="accent5" accent6="accent6" hlink="hlink" folHlink="folHlink"/>
  <p:sldLayoutIdLst>
    <p:sldLayoutId id="2147483961" r:id="rId1"/>
    <p:sldLayoutId id="2147483906" r:id="rId2"/>
    <p:sldLayoutId id="2147483935" r:id="rId3"/>
    <p:sldLayoutId id="2147483963" r:id="rId4"/>
    <p:sldLayoutId id="2147483922" r:id="rId5"/>
    <p:sldLayoutId id="2147483947" r:id="rId6"/>
    <p:sldLayoutId id="2147483946" r:id="rId7"/>
    <p:sldLayoutId id="2147483960" r:id="rId8"/>
    <p:sldLayoutId id="2147483936" r:id="rId9"/>
    <p:sldLayoutId id="2147483953" r:id="rId10"/>
    <p:sldLayoutId id="2147483931" r:id="rId11"/>
    <p:sldLayoutId id="2147483959" r:id="rId12"/>
    <p:sldLayoutId id="2147483934" r:id="rId13"/>
    <p:sldLayoutId id="2147483965" r:id="rId14"/>
  </p:sldLayoutIdLst>
  <p:hf hdr="0" ftr="0" dt="0"/>
  <p:txStyles>
    <p:titleStyle>
      <a:lvl1pPr algn="l" defTabSz="408194" rtl="0" eaLnBrk="1" fontAlgn="base" hangingPunct="1">
        <a:spcBef>
          <a:spcPct val="0"/>
        </a:spcBef>
        <a:spcAft>
          <a:spcPct val="0"/>
        </a:spcAft>
        <a:defRPr sz="2600" kern="1200">
          <a:solidFill>
            <a:schemeClr val="tx2"/>
          </a:solidFill>
          <a:latin typeface="Arial"/>
          <a:ea typeface="Arial"/>
          <a:cs typeface="Arial"/>
        </a:defRPr>
      </a:lvl1pPr>
      <a:lvl2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2pPr>
      <a:lvl3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3pPr>
      <a:lvl4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4pPr>
      <a:lvl5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5pPr>
      <a:lvl6pPr marL="408194" algn="l" defTabSz="408194" rtl="0" eaLnBrk="1" fontAlgn="base" hangingPunct="1">
        <a:spcBef>
          <a:spcPct val="0"/>
        </a:spcBef>
        <a:spcAft>
          <a:spcPct val="0"/>
        </a:spcAft>
        <a:defRPr sz="2500">
          <a:solidFill>
            <a:schemeClr val="tx1"/>
          </a:solidFill>
          <a:latin typeface="Arial" charset="0"/>
          <a:ea typeface="ヒラギノ角ゴ Pro W3" charset="0"/>
        </a:defRPr>
      </a:lvl6pPr>
      <a:lvl7pPr marL="816388" algn="l" defTabSz="408194" rtl="0" eaLnBrk="1" fontAlgn="base" hangingPunct="1">
        <a:spcBef>
          <a:spcPct val="0"/>
        </a:spcBef>
        <a:spcAft>
          <a:spcPct val="0"/>
        </a:spcAft>
        <a:defRPr sz="2500">
          <a:solidFill>
            <a:schemeClr val="tx1"/>
          </a:solidFill>
          <a:latin typeface="Arial" charset="0"/>
          <a:ea typeface="ヒラギノ角ゴ Pro W3" charset="0"/>
        </a:defRPr>
      </a:lvl7pPr>
      <a:lvl8pPr marL="1224582" algn="l" defTabSz="408194" rtl="0" eaLnBrk="1" fontAlgn="base" hangingPunct="1">
        <a:spcBef>
          <a:spcPct val="0"/>
        </a:spcBef>
        <a:spcAft>
          <a:spcPct val="0"/>
        </a:spcAft>
        <a:defRPr sz="2500">
          <a:solidFill>
            <a:schemeClr val="tx1"/>
          </a:solidFill>
          <a:latin typeface="Arial" charset="0"/>
          <a:ea typeface="ヒラギノ角ゴ Pro W3" charset="0"/>
        </a:defRPr>
      </a:lvl8pPr>
      <a:lvl9pPr marL="1632776" algn="l" defTabSz="408194" rtl="0" eaLnBrk="1" fontAlgn="base" hangingPunct="1">
        <a:spcBef>
          <a:spcPct val="0"/>
        </a:spcBef>
        <a:spcAft>
          <a:spcPct val="0"/>
        </a:spcAft>
        <a:defRPr sz="2500">
          <a:solidFill>
            <a:schemeClr val="tx1"/>
          </a:solidFill>
          <a:latin typeface="Arial" charset="0"/>
          <a:ea typeface="ヒラギノ角ゴ Pro W3" charset="0"/>
        </a:defRPr>
      </a:lvl9pPr>
    </p:titleStyle>
    <p:bodyStyle>
      <a:lvl1pPr marL="202680" indent="-202680" algn="l" defTabSz="408194" rtl="0" eaLnBrk="1" fontAlgn="base" hangingPunct="1">
        <a:spcBef>
          <a:spcPct val="0"/>
        </a:spcBef>
        <a:spcAft>
          <a:spcPct val="0"/>
        </a:spcAft>
        <a:buFont typeface="Arial" charset="0"/>
        <a:buChar char="•"/>
        <a:defRPr sz="1600" kern="1200">
          <a:solidFill>
            <a:srgbClr val="000000"/>
          </a:solidFill>
          <a:latin typeface="+mn-lt"/>
          <a:ea typeface="Arial"/>
          <a:cs typeface="Arial"/>
        </a:defRPr>
      </a:lvl1pPr>
      <a:lvl2pPr marL="405359" indent="-202680" algn="l" defTabSz="408194" rtl="0" eaLnBrk="1" fontAlgn="base" hangingPunct="1">
        <a:spcBef>
          <a:spcPts val="536"/>
        </a:spcBef>
        <a:spcAft>
          <a:spcPct val="0"/>
        </a:spcAft>
        <a:buFont typeface="Arial" charset="0"/>
        <a:buChar char="•"/>
        <a:defRPr sz="1400" kern="1200">
          <a:solidFill>
            <a:srgbClr val="000000"/>
          </a:solidFill>
          <a:latin typeface="+mn-lt"/>
          <a:ea typeface="Arial"/>
          <a:cs typeface="+mn-cs"/>
        </a:defRPr>
      </a:lvl2pPr>
      <a:lvl3pPr marL="615126" indent="-209766" algn="l" defTabSz="408194" rtl="0" eaLnBrk="1" fontAlgn="base" hangingPunct="1">
        <a:spcBef>
          <a:spcPct val="0"/>
        </a:spcBef>
        <a:spcAft>
          <a:spcPct val="0"/>
        </a:spcAft>
        <a:buFont typeface="Arial" charset="0"/>
        <a:buChar char="•"/>
        <a:defRPr sz="1400" kern="1200">
          <a:solidFill>
            <a:srgbClr val="000000"/>
          </a:solidFill>
          <a:latin typeface="+mn-lt"/>
          <a:ea typeface="Arial"/>
          <a:cs typeface="+mn-cs"/>
        </a:defRPr>
      </a:lvl3pPr>
      <a:lvl4pPr marL="817806" indent="-202680" algn="l" defTabSz="508826" rtl="0" eaLnBrk="1" fontAlgn="base" hangingPunct="1">
        <a:spcBef>
          <a:spcPct val="0"/>
        </a:spcBef>
        <a:spcAft>
          <a:spcPct val="0"/>
        </a:spcAft>
        <a:buFont typeface="Arial" charset="0"/>
        <a:buChar char="•"/>
        <a:defRPr sz="1400" kern="1200">
          <a:solidFill>
            <a:srgbClr val="000000"/>
          </a:solidFill>
          <a:latin typeface="+mn-lt"/>
          <a:ea typeface="Arial"/>
          <a:cs typeface="+mn-cs"/>
        </a:defRPr>
      </a:lvl4pPr>
      <a:lvl5pPr marL="1020485" indent="-202680" algn="l" defTabSz="408194" rtl="0" eaLnBrk="1" fontAlgn="base" hangingPunct="1">
        <a:spcBef>
          <a:spcPct val="0"/>
        </a:spcBef>
        <a:spcAft>
          <a:spcPct val="0"/>
        </a:spcAft>
        <a:buFont typeface="Arial" charset="0"/>
        <a:buChar char="•"/>
        <a:defRPr sz="1400" kern="1200">
          <a:solidFill>
            <a:srgbClr val="000000"/>
          </a:solidFill>
          <a:latin typeface="+mn-lt"/>
          <a:ea typeface="Arial"/>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36E1BF-FF79-30C0-33A5-973EF0FB5A5A}"/>
              </a:ext>
            </a:extLst>
          </p:cNvPr>
          <p:cNvSpPr>
            <a:spLocks noGrp="1"/>
          </p:cNvSpPr>
          <p:nvPr>
            <p:ph type="title"/>
          </p:nvPr>
        </p:nvSpPr>
        <p:spPr/>
        <p:txBody>
          <a:bodyPr>
            <a:normAutofit fontScale="90000"/>
          </a:bodyPr>
          <a:lstStyle/>
          <a:p>
            <a:r>
              <a:rPr lang="zh-CN" altLang="en-US" dirty="0"/>
              <a:t>嘉实多发帖趋势数</a:t>
            </a:r>
            <a:br>
              <a:rPr lang="en-US" altLang="zh-CN" dirty="0"/>
            </a:br>
            <a:endParaRPr lang="zh-CN" altLang="en-US" dirty="0"/>
          </a:p>
        </p:txBody>
      </p:sp>
      <p:sp>
        <p:nvSpPr>
          <p:cNvPr id="2" name="灯片编号占位符 1">
            <a:extLst>
              <a:ext uri="{FF2B5EF4-FFF2-40B4-BE49-F238E27FC236}">
                <a16:creationId xmlns:a16="http://schemas.microsoft.com/office/drawing/2014/main" id="{4467E1D7-CB04-C311-F9AD-EDCEEC302D9F}"/>
              </a:ext>
            </a:extLst>
          </p:cNvPr>
          <p:cNvSpPr>
            <a:spLocks noGrp="1"/>
          </p:cNvSpPr>
          <p:nvPr>
            <p:ph type="sldNum" sz="quarter" idx="4294967295"/>
          </p:nvPr>
        </p:nvSpPr>
        <p:spPr>
          <a:xfrm>
            <a:off x="8847138" y="4833938"/>
            <a:ext cx="296862" cy="131762"/>
          </a:xfrm>
        </p:spPr>
        <p:txBody>
          <a:bodyPr/>
          <a:lstStyle/>
          <a:p>
            <a:pPr algn="r" defTabSz="408184">
              <a:defRPr/>
            </a:pPr>
            <a:fld id="{6BCEAF00-35EE-2349-AC37-D94588E1CC52}" type="slidenum">
              <a:rPr lang="en-US">
                <a:solidFill>
                  <a:srgbClr val="000000"/>
                </a:solidFill>
                <a:latin typeface="EMprint"/>
              </a:rPr>
              <a:pPr algn="r" defTabSz="408184">
                <a:defRPr/>
              </a:pPr>
              <a:t>1</a:t>
            </a:fld>
            <a:endParaRPr lang="en-US">
              <a:solidFill>
                <a:srgbClr val="000000"/>
              </a:solidFill>
              <a:latin typeface="EMprint"/>
            </a:endParaRPr>
          </a:p>
        </p:txBody>
      </p:sp>
      <p:sp>
        <p:nvSpPr>
          <p:cNvPr id="11" name="文本框 10">
            <a:extLst>
              <a:ext uri="{FF2B5EF4-FFF2-40B4-BE49-F238E27FC236}">
                <a16:creationId xmlns:a16="http://schemas.microsoft.com/office/drawing/2014/main" id="{423F8783-6F48-38DD-EC80-68B14D0F70F1}"/>
              </a:ext>
            </a:extLst>
          </p:cNvPr>
          <p:cNvSpPr txBox="1"/>
          <p:nvPr/>
        </p:nvSpPr>
        <p:spPr>
          <a:xfrm>
            <a:off x="572493" y="897675"/>
            <a:ext cx="3993036" cy="1392689"/>
          </a:xfrm>
          <a:prstGeom prst="rect">
            <a:avLst/>
          </a:prstGeom>
          <a:gradFill flip="none" rotWithShape="1">
            <a:gsLst>
              <a:gs pos="0">
                <a:srgbClr val="0C4EA2"/>
              </a:gs>
              <a:gs pos="50000">
                <a:srgbClr val="0989CD"/>
              </a:gs>
              <a:gs pos="100000">
                <a:srgbClr val="01A2DF"/>
              </a:gs>
            </a:gsLst>
            <a:lin ang="18900000" scaled="1"/>
            <a:tileRect/>
          </a:gradFill>
          <a:ln>
            <a:noFill/>
          </a:ln>
        </p:spPr>
        <p:txBody>
          <a:bodyPr wrap="square" rtlCol="0">
            <a:spAutoFit/>
          </a:bodyPr>
          <a:lstStyle/>
          <a:p>
            <a:pPr marL="228594" indent="-228594">
              <a:spcBef>
                <a:spcPts val="536"/>
              </a:spcBef>
              <a:buClr>
                <a:schemeClr val="bg1"/>
              </a:buClr>
              <a:buFont typeface="Arial" panose="020B0604020202020204" pitchFamily="34" charset="0"/>
              <a:buChar char="•"/>
              <a:defRPr/>
            </a:pPr>
            <a:r>
              <a:rPr lang="en-US" altLang="zh-CN" sz="900" dirty="0">
                <a:solidFill>
                  <a:schemeClr val="bg1"/>
                </a:solidFill>
                <a:latin typeface="Microsoft YaHei" panose="020B0503020204020204" pitchFamily="34" charset="-122"/>
                <a:ea typeface="Microsoft YaHei" panose="020B0503020204020204" pitchFamily="34" charset="-122"/>
                <a:cs typeface="Arial"/>
              </a:rPr>
              <a:t>23</a:t>
            </a:r>
            <a:r>
              <a:rPr lang="zh-CN" altLang="en-US" sz="900" dirty="0">
                <a:solidFill>
                  <a:schemeClr val="bg1"/>
                </a:solidFill>
                <a:latin typeface="Microsoft YaHei" panose="020B0503020204020204" pitchFamily="34" charset="-122"/>
                <a:ea typeface="Microsoft YaHei" panose="020B0503020204020204" pitchFamily="34" charset="-122"/>
                <a:cs typeface="Arial"/>
              </a:rPr>
              <a:t>年对</a:t>
            </a:r>
            <a:r>
              <a:rPr lang="en-US" altLang="zh-CN" sz="900" dirty="0">
                <a:solidFill>
                  <a:schemeClr val="bg1"/>
                </a:solidFill>
                <a:latin typeface="Microsoft YaHei" panose="020B0503020204020204" pitchFamily="34" charset="-122"/>
                <a:ea typeface="Microsoft YaHei" panose="020B0503020204020204" pitchFamily="34" charset="-122"/>
                <a:cs typeface="Arial"/>
              </a:rPr>
              <a:t>KOL</a:t>
            </a:r>
            <a:r>
              <a:rPr lang="zh-CN" altLang="en-US" sz="900" dirty="0">
                <a:solidFill>
                  <a:schemeClr val="bg1"/>
                </a:solidFill>
                <a:latin typeface="Microsoft YaHei" panose="020B0503020204020204" pitchFamily="34" charset="-122"/>
                <a:ea typeface="Microsoft YaHei" panose="020B0503020204020204" pitchFamily="34" charset="-122"/>
                <a:cs typeface="Arial"/>
              </a:rPr>
              <a:t>的投入有明显提升，游戏领域的宣传一直是重点，</a:t>
            </a:r>
            <a:r>
              <a:rPr lang="en-US" altLang="zh-CN" sz="900" dirty="0">
                <a:solidFill>
                  <a:schemeClr val="bg1"/>
                </a:solidFill>
                <a:latin typeface="Microsoft YaHei" panose="020B0503020204020204" pitchFamily="34" charset="-122"/>
                <a:ea typeface="Microsoft YaHei" panose="020B0503020204020204" pitchFamily="34" charset="-122"/>
                <a:cs typeface="Arial"/>
              </a:rPr>
              <a:t>23</a:t>
            </a:r>
            <a:r>
              <a:rPr lang="zh-CN" altLang="en-US" sz="900" dirty="0">
                <a:solidFill>
                  <a:schemeClr val="bg1"/>
                </a:solidFill>
                <a:latin typeface="Microsoft YaHei" panose="020B0503020204020204" pitchFamily="34" charset="-122"/>
                <a:ea typeface="Microsoft YaHei" panose="020B0503020204020204" pitchFamily="34" charset="-122"/>
                <a:cs typeface="Arial"/>
              </a:rPr>
              <a:t>年</a:t>
            </a:r>
            <a:r>
              <a:rPr lang="en-US" altLang="zh-CN" sz="900" dirty="0">
                <a:solidFill>
                  <a:schemeClr val="bg1"/>
                </a:solidFill>
                <a:latin typeface="Microsoft YaHei" panose="020B0503020204020204" pitchFamily="34" charset="-122"/>
                <a:ea typeface="Microsoft YaHei" panose="020B0503020204020204" pitchFamily="34" charset="-122"/>
                <a:cs typeface="Arial"/>
              </a:rPr>
              <a:t>3</a:t>
            </a:r>
            <a:r>
              <a:rPr lang="zh-CN" altLang="en-US" sz="900" dirty="0">
                <a:solidFill>
                  <a:schemeClr val="bg1"/>
                </a:solidFill>
                <a:latin typeface="Microsoft YaHei" panose="020B0503020204020204" pitchFamily="34" charset="-122"/>
                <a:ea typeface="Microsoft YaHei" panose="020B0503020204020204" pitchFamily="34" charset="-122"/>
                <a:cs typeface="Arial"/>
              </a:rPr>
              <a:t>季度开始在赛车领域进行尝试。</a:t>
            </a:r>
            <a:endParaRPr lang="en-US" altLang="zh-CN" sz="900" dirty="0">
              <a:solidFill>
                <a:schemeClr val="bg1"/>
              </a:solidFill>
              <a:latin typeface="Microsoft YaHei" panose="020B0503020204020204" pitchFamily="34" charset="-122"/>
              <a:ea typeface="Microsoft YaHei" panose="020B0503020204020204" pitchFamily="34" charset="-122"/>
              <a:cs typeface="Arial"/>
            </a:endParaRPr>
          </a:p>
          <a:p>
            <a:pPr marL="228594" indent="-228594">
              <a:spcBef>
                <a:spcPts val="536"/>
              </a:spcBef>
              <a:buClr>
                <a:schemeClr val="bg1"/>
              </a:buClr>
              <a:buFont typeface="Arial" panose="020B0604020202020204" pitchFamily="34" charset="0"/>
              <a:buChar char="•"/>
              <a:defRPr/>
            </a:pPr>
            <a:r>
              <a:rPr lang="en-US" altLang="zh-CN" sz="900" dirty="0">
                <a:solidFill>
                  <a:schemeClr val="bg1"/>
                </a:solidFill>
                <a:latin typeface="Microsoft YaHei" panose="020B0503020204020204" pitchFamily="34" charset="-122"/>
                <a:ea typeface="Microsoft YaHei" panose="020B0503020204020204" pitchFamily="34" charset="-122"/>
                <a:cs typeface="Arial"/>
              </a:rPr>
              <a:t>22-23Q1</a:t>
            </a:r>
            <a:r>
              <a:rPr lang="zh-CN" altLang="en-US" sz="900" dirty="0">
                <a:solidFill>
                  <a:schemeClr val="bg1"/>
                </a:solidFill>
                <a:latin typeface="Microsoft YaHei" panose="020B0503020204020204" pitchFamily="34" charset="-122"/>
                <a:ea typeface="Microsoft YaHei" panose="020B0503020204020204" pitchFamily="34" charset="-122"/>
                <a:cs typeface="Arial"/>
              </a:rPr>
              <a:t>年主要是在微博平台展开宣传，</a:t>
            </a:r>
            <a:r>
              <a:rPr lang="en-US" altLang="zh-CN" sz="900" dirty="0">
                <a:solidFill>
                  <a:schemeClr val="bg1"/>
                </a:solidFill>
                <a:latin typeface="Microsoft YaHei" panose="020B0503020204020204" pitchFamily="34" charset="-122"/>
                <a:ea typeface="Microsoft YaHei" panose="020B0503020204020204" pitchFamily="34" charset="-122"/>
                <a:cs typeface="Arial"/>
              </a:rPr>
              <a:t>23Q2</a:t>
            </a:r>
            <a:r>
              <a:rPr lang="zh-CN" altLang="en-US" sz="900" dirty="0">
                <a:solidFill>
                  <a:schemeClr val="bg1"/>
                </a:solidFill>
                <a:latin typeface="Microsoft YaHei" panose="020B0503020204020204" pitchFamily="34" charset="-122"/>
                <a:ea typeface="Microsoft YaHei" panose="020B0503020204020204" pitchFamily="34" charset="-122"/>
                <a:cs typeface="Arial"/>
              </a:rPr>
              <a:t>开始向抖音倾斜，功能性宣传也更多地集中在抖音平台。</a:t>
            </a:r>
            <a:endParaRPr lang="en-US" altLang="zh-CN" sz="900" dirty="0">
              <a:solidFill>
                <a:schemeClr val="bg1"/>
              </a:solidFill>
              <a:latin typeface="Microsoft YaHei" panose="020B0503020204020204" pitchFamily="34" charset="-122"/>
              <a:ea typeface="Microsoft YaHei" panose="020B0503020204020204" pitchFamily="34" charset="-122"/>
              <a:cs typeface="Arial"/>
            </a:endParaRPr>
          </a:p>
          <a:p>
            <a:pPr marL="228594" indent="-228594">
              <a:spcBef>
                <a:spcPts val="536"/>
              </a:spcBef>
              <a:buClr>
                <a:schemeClr val="bg1"/>
              </a:buClr>
              <a:buFont typeface="Arial" panose="020B0604020202020204" pitchFamily="34" charset="0"/>
              <a:buChar char="•"/>
              <a:defRPr/>
            </a:pPr>
            <a:r>
              <a:rPr lang="en-US" altLang="zh-CN" sz="900" dirty="0">
                <a:solidFill>
                  <a:schemeClr val="bg1"/>
                </a:solidFill>
                <a:latin typeface="Microsoft YaHei" panose="020B0503020204020204" pitchFamily="34" charset="-122"/>
                <a:ea typeface="Microsoft YaHei" panose="020B0503020204020204" pitchFamily="34" charset="-122"/>
                <a:cs typeface="Arial"/>
              </a:rPr>
              <a:t>23</a:t>
            </a:r>
            <a:r>
              <a:rPr lang="zh-CN" altLang="en-US" sz="900" dirty="0">
                <a:solidFill>
                  <a:schemeClr val="bg1"/>
                </a:solidFill>
                <a:latin typeface="Microsoft YaHei" panose="020B0503020204020204" pitchFamily="34" charset="-122"/>
                <a:ea typeface="Microsoft YaHei" panose="020B0503020204020204" pitchFamily="34" charset="-122"/>
                <a:cs typeface="Arial"/>
              </a:rPr>
              <a:t>年开始尝试在更多的领域方面进行扩展，对于营销内容功能类和情感类都有提升，情感类的投放增幅更大。</a:t>
            </a:r>
            <a:endParaRPr lang="en-US" altLang="zh-CN" sz="900" dirty="0">
              <a:solidFill>
                <a:schemeClr val="bg1"/>
              </a:solidFill>
              <a:latin typeface="Microsoft YaHei" panose="020B0503020204020204" pitchFamily="34" charset="-122"/>
              <a:ea typeface="Microsoft YaHei" panose="020B0503020204020204" pitchFamily="34" charset="-122"/>
              <a:cs typeface="Arial"/>
            </a:endParaRPr>
          </a:p>
          <a:p>
            <a:pPr marL="228594" indent="-228594">
              <a:spcBef>
                <a:spcPts val="536"/>
              </a:spcBef>
              <a:buClr>
                <a:schemeClr val="bg1"/>
              </a:buClr>
              <a:buFont typeface="Arial" panose="020B0604020202020204" pitchFamily="34" charset="0"/>
              <a:buChar char="•"/>
              <a:defRPr/>
            </a:pPr>
            <a:r>
              <a:rPr lang="zh-CN" altLang="en-US" sz="900" dirty="0">
                <a:solidFill>
                  <a:schemeClr val="bg1"/>
                </a:solidFill>
                <a:latin typeface="Microsoft YaHei" panose="020B0503020204020204" pitchFamily="34" charset="-122"/>
                <a:ea typeface="Microsoft YaHei" panose="020B0503020204020204" pitchFamily="34" charset="-122"/>
                <a:cs typeface="Arial"/>
              </a:rPr>
              <a:t>地域上重庆、成都、湖南一直是推广的重点，</a:t>
            </a:r>
            <a:r>
              <a:rPr lang="en-US" altLang="zh-CN" sz="900" dirty="0">
                <a:solidFill>
                  <a:schemeClr val="bg1"/>
                </a:solidFill>
                <a:latin typeface="Microsoft YaHei" panose="020B0503020204020204" pitchFamily="34" charset="-122"/>
                <a:ea typeface="Microsoft YaHei" panose="020B0503020204020204" pitchFamily="34" charset="-122"/>
                <a:cs typeface="Arial"/>
              </a:rPr>
              <a:t>23</a:t>
            </a:r>
            <a:r>
              <a:rPr lang="zh-CN" altLang="en-US" sz="900" dirty="0">
                <a:solidFill>
                  <a:schemeClr val="bg1"/>
                </a:solidFill>
                <a:latin typeface="Microsoft YaHei" panose="020B0503020204020204" pitchFamily="34" charset="-122"/>
                <a:ea typeface="Microsoft YaHei" panose="020B0503020204020204" pitchFamily="34" charset="-122"/>
                <a:cs typeface="Arial"/>
              </a:rPr>
              <a:t>年则有向江浙、湖北、云南等地推广的趋势。</a:t>
            </a:r>
            <a:endParaRPr lang="en-US" altLang="zh-CN" sz="900" dirty="0">
              <a:solidFill>
                <a:schemeClr val="bg1"/>
              </a:solidFill>
              <a:latin typeface="Microsoft YaHei" panose="020B0503020204020204" pitchFamily="34" charset="-122"/>
              <a:ea typeface="Microsoft YaHei" panose="020B0503020204020204" pitchFamily="34" charset="-122"/>
              <a:cs typeface="Arial"/>
            </a:endParaRPr>
          </a:p>
        </p:txBody>
      </p:sp>
      <p:graphicFrame>
        <p:nvGraphicFramePr>
          <p:cNvPr id="4" name="图表 3">
            <a:extLst>
              <a:ext uri="{FF2B5EF4-FFF2-40B4-BE49-F238E27FC236}">
                <a16:creationId xmlns:a16="http://schemas.microsoft.com/office/drawing/2014/main" id="{AFD4A395-10FA-4A13-F41F-57EA1AE6C1EE}"/>
              </a:ext>
            </a:extLst>
          </p:cNvPr>
          <p:cNvGraphicFramePr>
            <a:graphicFrameLocks/>
          </p:cNvGraphicFramePr>
          <p:nvPr>
            <p:extLst>
              <p:ext uri="{D42A27DB-BD31-4B8C-83A1-F6EECF244321}">
                <p14:modId xmlns:p14="http://schemas.microsoft.com/office/powerpoint/2010/main" val="3678594690"/>
              </p:ext>
            </p:extLst>
          </p:nvPr>
        </p:nvGraphicFramePr>
        <p:xfrm>
          <a:off x="4635610" y="897675"/>
          <a:ext cx="4211528" cy="1392689"/>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C55D0A02-EC94-0897-DE4A-1AECFF17938A}"/>
              </a:ext>
            </a:extLst>
          </p:cNvPr>
          <p:cNvSpPr txBox="1"/>
          <p:nvPr/>
        </p:nvSpPr>
        <p:spPr>
          <a:xfrm>
            <a:off x="4730858" y="3258396"/>
            <a:ext cx="184731" cy="369332"/>
          </a:xfrm>
          <a:prstGeom prst="rect">
            <a:avLst/>
          </a:prstGeom>
          <a:noFill/>
        </p:spPr>
        <p:txBody>
          <a:bodyPr wrap="none" rtlCol="0">
            <a:spAutoFit/>
          </a:bodyPr>
          <a:lstStyle/>
          <a:p>
            <a:endParaRPr kumimoji="1" lang="zh-CN" altLang="en-US" dirty="0"/>
          </a:p>
        </p:txBody>
      </p:sp>
      <p:graphicFrame>
        <p:nvGraphicFramePr>
          <p:cNvPr id="52" name="表格 14">
            <a:extLst>
              <a:ext uri="{FF2B5EF4-FFF2-40B4-BE49-F238E27FC236}">
                <a16:creationId xmlns:a16="http://schemas.microsoft.com/office/drawing/2014/main" id="{B4E38860-1F4D-49FB-57B0-C40BB8F91250}"/>
              </a:ext>
            </a:extLst>
          </p:cNvPr>
          <p:cNvGraphicFramePr>
            <a:graphicFrameLocks noGrp="1"/>
          </p:cNvGraphicFramePr>
          <p:nvPr>
            <p:extLst>
              <p:ext uri="{D42A27DB-BD31-4B8C-83A1-F6EECF244321}">
                <p14:modId xmlns:p14="http://schemas.microsoft.com/office/powerpoint/2010/main" val="635149234"/>
              </p:ext>
            </p:extLst>
          </p:nvPr>
        </p:nvGraphicFramePr>
        <p:xfrm>
          <a:off x="572493" y="2466101"/>
          <a:ext cx="8274645" cy="2677399"/>
        </p:xfrm>
        <a:graphic>
          <a:graphicData uri="http://schemas.openxmlformats.org/drawingml/2006/table">
            <a:tbl>
              <a:tblPr firstRow="1" bandRow="1">
                <a:tableStyleId>{21E4AEA4-8DFA-4A89-87EB-49C32662AFE0}</a:tableStyleId>
              </a:tblPr>
              <a:tblGrid>
                <a:gridCol w="649598">
                  <a:extLst>
                    <a:ext uri="{9D8B030D-6E8A-4147-A177-3AD203B41FA5}">
                      <a16:colId xmlns:a16="http://schemas.microsoft.com/office/drawing/2014/main" val="1594436547"/>
                    </a:ext>
                  </a:extLst>
                </a:gridCol>
                <a:gridCol w="992835">
                  <a:extLst>
                    <a:ext uri="{9D8B030D-6E8A-4147-A177-3AD203B41FA5}">
                      <a16:colId xmlns:a16="http://schemas.microsoft.com/office/drawing/2014/main" val="2441940084"/>
                    </a:ext>
                  </a:extLst>
                </a:gridCol>
                <a:gridCol w="1364942">
                  <a:extLst>
                    <a:ext uri="{9D8B030D-6E8A-4147-A177-3AD203B41FA5}">
                      <a16:colId xmlns:a16="http://schemas.microsoft.com/office/drawing/2014/main" val="141888139"/>
                    </a:ext>
                  </a:extLst>
                </a:gridCol>
                <a:gridCol w="1357443">
                  <a:extLst>
                    <a:ext uri="{9D8B030D-6E8A-4147-A177-3AD203B41FA5}">
                      <a16:colId xmlns:a16="http://schemas.microsoft.com/office/drawing/2014/main" val="2676667955"/>
                    </a:ext>
                  </a:extLst>
                </a:gridCol>
                <a:gridCol w="1364941">
                  <a:extLst>
                    <a:ext uri="{9D8B030D-6E8A-4147-A177-3AD203B41FA5}">
                      <a16:colId xmlns:a16="http://schemas.microsoft.com/office/drawing/2014/main" val="1726386721"/>
                    </a:ext>
                  </a:extLst>
                </a:gridCol>
                <a:gridCol w="1319945">
                  <a:extLst>
                    <a:ext uri="{9D8B030D-6E8A-4147-A177-3AD203B41FA5}">
                      <a16:colId xmlns:a16="http://schemas.microsoft.com/office/drawing/2014/main" val="1621133614"/>
                    </a:ext>
                  </a:extLst>
                </a:gridCol>
                <a:gridCol w="1224941">
                  <a:extLst>
                    <a:ext uri="{9D8B030D-6E8A-4147-A177-3AD203B41FA5}">
                      <a16:colId xmlns:a16="http://schemas.microsoft.com/office/drawing/2014/main" val="3067638879"/>
                    </a:ext>
                  </a:extLst>
                </a:gridCol>
              </a:tblGrid>
              <a:tr h="287349">
                <a:tc>
                  <a:txBody>
                    <a:bodyPr/>
                    <a:lstStyle/>
                    <a:p>
                      <a:pPr algn="ctr"/>
                      <a:endParaRPr lang="zh-CN" altLang="en-US" sz="1100" dirty="0">
                        <a:latin typeface="+mn-ea"/>
                        <a:ea typeface="+mn-ea"/>
                      </a:endParaRPr>
                    </a:p>
                  </a:txBody>
                  <a:tcPr anchor="ctr">
                    <a:solidFill>
                      <a:srgbClr val="00A3E0"/>
                    </a:solidFill>
                  </a:tcP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嘉实多</a:t>
                      </a:r>
                      <a:r>
                        <a:rPr kumimoji="0" lang="en-US" altLang="zh-CN"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22Q2</a:t>
                      </a:r>
                      <a:endPar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a:txBody>
                  <a:tcPr anchor="ctr">
                    <a:solidFill>
                      <a:srgbClr val="00A3E0"/>
                    </a:solidFill>
                  </a:tcP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嘉实多</a:t>
                      </a:r>
                      <a:r>
                        <a:rPr kumimoji="0" lang="en-US" altLang="zh-CN"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22Q3</a:t>
                      </a:r>
                      <a:endPar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a:txBody>
                  <a:tcPr anchor="ctr">
                    <a:solidFill>
                      <a:srgbClr val="00A3E0"/>
                    </a:solidFill>
                  </a:tcPr>
                </a:tc>
                <a:tc>
                  <a:txBody>
                    <a:bodyPr/>
                    <a:lstStyle/>
                    <a:p>
                      <a:pPr algn="ctr"/>
                      <a:r>
                        <a:rPr lang="zh-CN" altLang="en-US" sz="800" dirty="0">
                          <a:latin typeface="Microsoft YaHei" panose="020B0503020204020204" pitchFamily="34" charset="-122"/>
                          <a:ea typeface="Microsoft YaHei" panose="020B0503020204020204" pitchFamily="34" charset="-122"/>
                        </a:rPr>
                        <a:t>嘉实多</a:t>
                      </a:r>
                      <a:r>
                        <a:rPr lang="en-US" altLang="zh-CN" sz="800" dirty="0">
                          <a:latin typeface="Microsoft YaHei" panose="020B0503020204020204" pitchFamily="34" charset="-122"/>
                          <a:ea typeface="Microsoft YaHei" panose="020B0503020204020204" pitchFamily="34" charset="-122"/>
                        </a:rPr>
                        <a:t>22Q4</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tc>
                  <a:txBody>
                    <a:bodyPr/>
                    <a:lstStyle/>
                    <a:p>
                      <a:pPr algn="ctr"/>
                      <a:r>
                        <a:rPr lang="zh-CN" altLang="en-US" sz="800" dirty="0">
                          <a:latin typeface="Microsoft YaHei" panose="020B0503020204020204" pitchFamily="34" charset="-122"/>
                          <a:ea typeface="Microsoft YaHei" panose="020B0503020204020204" pitchFamily="34" charset="-122"/>
                        </a:rPr>
                        <a:t>嘉实多</a:t>
                      </a:r>
                      <a:r>
                        <a:rPr lang="en-US" altLang="zh-CN" sz="800" dirty="0">
                          <a:latin typeface="Microsoft YaHei" panose="020B0503020204020204" pitchFamily="34" charset="-122"/>
                          <a:ea typeface="Microsoft YaHei" panose="020B0503020204020204" pitchFamily="34" charset="-122"/>
                        </a:rPr>
                        <a:t>23Q1</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tc>
                  <a:txBody>
                    <a:bodyPr/>
                    <a:lstStyle/>
                    <a:p>
                      <a:pPr algn="ctr"/>
                      <a:r>
                        <a:rPr lang="zh-CN" altLang="en-US" sz="800" dirty="0">
                          <a:latin typeface="Microsoft YaHei" panose="020B0503020204020204" pitchFamily="34" charset="-122"/>
                          <a:ea typeface="Microsoft YaHei" panose="020B0503020204020204" pitchFamily="34" charset="-122"/>
                        </a:rPr>
                        <a:t>嘉实多</a:t>
                      </a:r>
                      <a:r>
                        <a:rPr lang="en-US" altLang="zh-CN" sz="800" dirty="0">
                          <a:latin typeface="Microsoft YaHei" panose="020B0503020204020204" pitchFamily="34" charset="-122"/>
                          <a:ea typeface="Microsoft YaHei" panose="020B0503020204020204" pitchFamily="34" charset="-122"/>
                        </a:rPr>
                        <a:t>23Q2</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zh-CN" altLang="en-US" sz="800" dirty="0">
                          <a:latin typeface="Microsoft YaHei" panose="020B0503020204020204" pitchFamily="34" charset="-122"/>
                          <a:ea typeface="Microsoft YaHei" panose="020B0503020204020204" pitchFamily="34" charset="-122"/>
                        </a:rPr>
                        <a:t>嘉实多</a:t>
                      </a:r>
                      <a:r>
                        <a:rPr lang="en-US" altLang="zh-CN" sz="800" dirty="0">
                          <a:latin typeface="Microsoft YaHei" panose="020B0503020204020204" pitchFamily="34" charset="-122"/>
                          <a:ea typeface="Microsoft YaHei" panose="020B0503020204020204" pitchFamily="34" charset="-122"/>
                        </a:rPr>
                        <a:t>23Q3</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extLst>
                  <a:ext uri="{0D108BD9-81ED-4DB2-BD59-A6C34878D82A}">
                    <a16:rowId xmlns:a16="http://schemas.microsoft.com/office/drawing/2014/main" val="1335744355"/>
                  </a:ext>
                </a:extLst>
              </a:tr>
              <a:tr h="336321">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活动数</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英超</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王者荣耀（抖音）</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英超</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，头条</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b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b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王者荣耀（微博）</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王者荣耀（微博）</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英超</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懂车帝</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，头条</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）、重庆狼队</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英超</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峡谷狼队</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夏季赛狼队</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5</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p>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CTCC</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超级杯</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txBody>
                  <a:tcPr anchor="ctr"/>
                </a:tc>
                <a:extLst>
                  <a:ext uri="{0D108BD9-81ED-4DB2-BD59-A6C34878D82A}">
                    <a16:rowId xmlns:a16="http://schemas.microsoft.com/office/drawing/2014/main" val="635476382"/>
                  </a:ext>
                </a:extLst>
              </a:tr>
              <a:tr h="446983">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标签数</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保养维修、长沙修车天花板</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保养维修、假机油、汽配、回不去的青春、新星爱聊车、长春机油代理商（抖音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保养、测评、汽车服务、斑马狗养车</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保养、测评、打假、</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赛车（抖音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7</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保养、洗车、自驾游、智慧用车、团购、国六</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B</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、小酒返图、国产机油、精致洗车（抖音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保养、汽修、十一自驾游、亲子、假期、机油知识、汽车日常、国产机油、守护相聚每一程（抖音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263812404"/>
                  </a:ext>
                </a:extLst>
              </a:tr>
              <a:tr h="359437">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地区</a:t>
                      </a: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长沙</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、江西宁都</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、云南</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长春</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、重庆</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、成都</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武汉</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、新乡</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、成都</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云南</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、重庆</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、成都</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常州、湖北</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 、武汉、沈阳、西安、成都</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济南 、武汉、新疆、大理、成都、上海</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472428217"/>
                  </a:ext>
                </a:extLst>
              </a:tr>
              <a:tr h="364208">
                <a:tc>
                  <a:txBody>
                    <a:bodyPr/>
                    <a:lstStyle/>
                    <a:p>
                      <a:pPr marL="0" algn="ctr" defTabSz="408194" rtl="0" eaLnBrk="1" latinLnBrk="0" hangingPunct="1"/>
                      <a:r>
                        <a:rPr lang="en-US" altLang="zh-CN"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KOL</a:t>
                      </a:r>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带动评论量</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204</a:t>
                      </a:r>
                    </a:p>
                  </a:txBody>
                  <a:tcPr marL="9525" marR="9525" marT="9525" marB="0"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1606</a:t>
                      </a:r>
                    </a:p>
                  </a:txBody>
                  <a:tcPr marL="9525" marR="9525" marT="9525" marB="0"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386</a:t>
                      </a:r>
                    </a:p>
                  </a:txBody>
                  <a:tcPr marL="9525" marR="9525" marT="9525" marB="0"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9722</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2029</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7144</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338485351"/>
                  </a:ext>
                </a:extLst>
              </a:tr>
              <a:tr h="231769">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情感类</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13</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21</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22</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29</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3739179701"/>
                  </a:ext>
                </a:extLst>
              </a:tr>
              <a:tr h="276396">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功能类</a:t>
                      </a: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7</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12</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9</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469809330"/>
                  </a:ext>
                </a:extLst>
              </a:tr>
            </a:tbl>
          </a:graphicData>
        </a:graphic>
      </p:graphicFrame>
      <p:sp>
        <p:nvSpPr>
          <p:cNvPr id="15" name="文本框 14">
            <a:extLst>
              <a:ext uri="{FF2B5EF4-FFF2-40B4-BE49-F238E27FC236}">
                <a16:creationId xmlns:a16="http://schemas.microsoft.com/office/drawing/2014/main" id="{CA29B5AA-9369-8D80-FEE4-5EE105068548}"/>
              </a:ext>
            </a:extLst>
          </p:cNvPr>
          <p:cNvSpPr txBox="1"/>
          <p:nvPr/>
        </p:nvSpPr>
        <p:spPr>
          <a:xfrm>
            <a:off x="6162261" y="897675"/>
            <a:ext cx="1359673" cy="246221"/>
          </a:xfrm>
          <a:prstGeom prst="rect">
            <a:avLst/>
          </a:prstGeom>
          <a:noFill/>
        </p:spPr>
        <p:txBody>
          <a:bodyPr wrap="square" rtlCol="0">
            <a:spAutoFit/>
          </a:bodyPr>
          <a:lstStyle/>
          <a:p>
            <a:r>
              <a:rPr kumimoji="1" lang="zh-CN" altLang="en-US" sz="1000" b="1" dirty="0">
                <a:solidFill>
                  <a:schemeClr val="tx1">
                    <a:lumMod val="75000"/>
                    <a:lumOff val="25000"/>
                  </a:schemeClr>
                </a:solidFill>
                <a:latin typeface="Microsoft YaHei" panose="020B0503020204020204" pitchFamily="34" charset="-122"/>
                <a:ea typeface="Microsoft YaHei" panose="020B0503020204020204" pitchFamily="34" charset="-122"/>
              </a:rPr>
              <a:t>嘉实多发帖趋势数</a:t>
            </a:r>
          </a:p>
        </p:txBody>
      </p:sp>
    </p:spTree>
    <p:extLst>
      <p:ext uri="{BB962C8B-B14F-4D97-AF65-F5344CB8AC3E}">
        <p14:creationId xmlns:p14="http://schemas.microsoft.com/office/powerpoint/2010/main" val="8198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36E1BF-FF79-30C0-33A5-973EF0FB5A5A}"/>
              </a:ext>
            </a:extLst>
          </p:cNvPr>
          <p:cNvSpPr>
            <a:spLocks noGrp="1"/>
          </p:cNvSpPr>
          <p:nvPr>
            <p:ph type="title"/>
          </p:nvPr>
        </p:nvSpPr>
        <p:spPr>
          <a:xfrm>
            <a:off x="628650" y="360932"/>
            <a:ext cx="7886700" cy="318518"/>
          </a:xfrm>
        </p:spPr>
        <p:txBody>
          <a:bodyPr>
            <a:normAutofit fontScale="90000"/>
          </a:bodyPr>
          <a:lstStyle/>
          <a:p>
            <a:r>
              <a:rPr lang="zh-CN" altLang="en-US" dirty="0"/>
              <a:t>壳牌发帖趋势数</a:t>
            </a:r>
            <a:br>
              <a:rPr lang="en-US" altLang="zh-CN" dirty="0"/>
            </a:br>
            <a:endParaRPr lang="zh-CN" altLang="en-US" dirty="0"/>
          </a:p>
        </p:txBody>
      </p:sp>
      <p:sp>
        <p:nvSpPr>
          <p:cNvPr id="2" name="灯片编号占位符 1">
            <a:extLst>
              <a:ext uri="{FF2B5EF4-FFF2-40B4-BE49-F238E27FC236}">
                <a16:creationId xmlns:a16="http://schemas.microsoft.com/office/drawing/2014/main" id="{4467E1D7-CB04-C311-F9AD-EDCEEC302D9F}"/>
              </a:ext>
            </a:extLst>
          </p:cNvPr>
          <p:cNvSpPr>
            <a:spLocks noGrp="1"/>
          </p:cNvSpPr>
          <p:nvPr>
            <p:ph type="sldNum" sz="quarter" idx="4294967295"/>
          </p:nvPr>
        </p:nvSpPr>
        <p:spPr>
          <a:xfrm>
            <a:off x="8847138" y="4833938"/>
            <a:ext cx="296862" cy="131762"/>
          </a:xfrm>
        </p:spPr>
        <p:txBody>
          <a:bodyPr/>
          <a:lstStyle/>
          <a:p>
            <a:pPr algn="r" defTabSz="408184">
              <a:defRPr/>
            </a:pPr>
            <a:fld id="{6BCEAF00-35EE-2349-AC37-D94588E1CC52}" type="slidenum">
              <a:rPr lang="en-US">
                <a:solidFill>
                  <a:srgbClr val="000000"/>
                </a:solidFill>
                <a:latin typeface="EMprint"/>
              </a:rPr>
              <a:pPr algn="r" defTabSz="408184">
                <a:defRPr/>
              </a:pPr>
              <a:t>2</a:t>
            </a:fld>
            <a:endParaRPr lang="en-US">
              <a:solidFill>
                <a:srgbClr val="000000"/>
              </a:solidFill>
              <a:latin typeface="EMprint"/>
            </a:endParaRPr>
          </a:p>
        </p:txBody>
      </p:sp>
      <p:sp>
        <p:nvSpPr>
          <p:cNvPr id="11" name="文本框 10">
            <a:extLst>
              <a:ext uri="{FF2B5EF4-FFF2-40B4-BE49-F238E27FC236}">
                <a16:creationId xmlns:a16="http://schemas.microsoft.com/office/drawing/2014/main" id="{423F8783-6F48-38DD-EC80-68B14D0F70F1}"/>
              </a:ext>
            </a:extLst>
          </p:cNvPr>
          <p:cNvSpPr txBox="1"/>
          <p:nvPr/>
        </p:nvSpPr>
        <p:spPr>
          <a:xfrm>
            <a:off x="570247" y="723823"/>
            <a:ext cx="3847106" cy="1242200"/>
          </a:xfrm>
          <a:prstGeom prst="rect">
            <a:avLst/>
          </a:prstGeom>
          <a:gradFill flip="none" rotWithShape="1">
            <a:gsLst>
              <a:gs pos="0">
                <a:srgbClr val="0C4EA2"/>
              </a:gs>
              <a:gs pos="50000">
                <a:srgbClr val="0989CD"/>
              </a:gs>
              <a:gs pos="100000">
                <a:srgbClr val="01A2DF"/>
              </a:gs>
            </a:gsLst>
            <a:lin ang="18900000" scaled="1"/>
            <a:tileRect/>
          </a:gradFill>
          <a:ln>
            <a:noFill/>
          </a:ln>
        </p:spPr>
        <p:txBody>
          <a:bodyPr wrap="square" rtlCol="0">
            <a:spAutoFit/>
          </a:bodyPr>
          <a:lstStyle/>
          <a:p>
            <a:pPr marL="228594" indent="-228594">
              <a:lnSpc>
                <a:spcPct val="120000"/>
              </a:lnSpc>
              <a:spcBef>
                <a:spcPts val="536"/>
              </a:spcBef>
              <a:buClr>
                <a:schemeClr val="bg1"/>
              </a:buClr>
              <a:buFont typeface="Arial" panose="020B0604020202020204" pitchFamily="34" charset="0"/>
              <a:buChar char="•"/>
              <a:defRPr/>
            </a:pPr>
            <a:r>
              <a:rPr lang="zh-CN" altLang="en-US" sz="800" dirty="0">
                <a:solidFill>
                  <a:schemeClr val="bg1"/>
                </a:solidFill>
                <a:latin typeface="Microsoft YaHei" panose="020B0503020204020204" pitchFamily="34" charset="-122"/>
                <a:ea typeface="Microsoft YaHei" panose="020B0503020204020204" pitchFamily="34" charset="-122"/>
                <a:cs typeface="Arial"/>
              </a:rPr>
              <a:t>壳牌</a:t>
            </a:r>
            <a:r>
              <a:rPr lang="en-US" altLang="zh-CN" sz="800" dirty="0">
                <a:solidFill>
                  <a:schemeClr val="bg1"/>
                </a:solidFill>
                <a:latin typeface="Microsoft YaHei" panose="020B0503020204020204" pitchFamily="34" charset="-122"/>
                <a:ea typeface="Microsoft YaHei" panose="020B0503020204020204" pitchFamily="34" charset="-122"/>
                <a:cs typeface="Arial"/>
              </a:rPr>
              <a:t>23</a:t>
            </a:r>
            <a:r>
              <a:rPr lang="zh-CN" altLang="en-US" sz="800" dirty="0">
                <a:solidFill>
                  <a:schemeClr val="bg1"/>
                </a:solidFill>
                <a:latin typeface="Microsoft YaHei" panose="020B0503020204020204" pitchFamily="34" charset="-122"/>
                <a:ea typeface="Microsoft YaHei" panose="020B0503020204020204" pitchFamily="34" charset="-122"/>
                <a:cs typeface="Arial"/>
              </a:rPr>
              <a:t>年总的发贴量相对</a:t>
            </a:r>
            <a:r>
              <a:rPr lang="en-US" altLang="zh-CN" sz="800" dirty="0">
                <a:solidFill>
                  <a:schemeClr val="bg1"/>
                </a:solidFill>
                <a:latin typeface="Microsoft YaHei" panose="020B0503020204020204" pitchFamily="34" charset="-122"/>
                <a:ea typeface="Microsoft YaHei" panose="020B0503020204020204" pitchFamily="34" charset="-122"/>
                <a:cs typeface="Arial"/>
              </a:rPr>
              <a:t>22</a:t>
            </a:r>
            <a:r>
              <a:rPr lang="zh-CN" altLang="en-US" sz="800" dirty="0">
                <a:solidFill>
                  <a:schemeClr val="bg1"/>
                </a:solidFill>
                <a:latin typeface="Microsoft YaHei" panose="020B0503020204020204" pitchFamily="34" charset="-122"/>
                <a:ea typeface="Microsoft YaHei" panose="020B0503020204020204" pitchFamily="34" charset="-122"/>
                <a:cs typeface="Arial"/>
              </a:rPr>
              <a:t>年有下降趋势，策略更倾向于对</a:t>
            </a:r>
            <a:r>
              <a:rPr lang="en-US" altLang="zh-CN" sz="800" dirty="0">
                <a:solidFill>
                  <a:schemeClr val="bg1"/>
                </a:solidFill>
                <a:latin typeface="Microsoft YaHei" panose="020B0503020204020204" pitchFamily="34" charset="-122"/>
                <a:ea typeface="Microsoft YaHei" panose="020B0503020204020204" pitchFamily="34" charset="-122"/>
                <a:cs typeface="Arial"/>
              </a:rPr>
              <a:t>KOL</a:t>
            </a:r>
            <a:r>
              <a:rPr lang="zh-CN" altLang="en-US" sz="800" dirty="0">
                <a:solidFill>
                  <a:schemeClr val="bg1"/>
                </a:solidFill>
                <a:latin typeface="Microsoft YaHei" panose="020B0503020204020204" pitchFamily="34" charset="-122"/>
                <a:ea typeface="Microsoft YaHei" panose="020B0503020204020204" pitchFamily="34" charset="-122"/>
                <a:cs typeface="Arial"/>
              </a:rPr>
              <a:t>或者</a:t>
            </a:r>
            <a:r>
              <a:rPr lang="en-US" altLang="zh-CN" sz="800" dirty="0">
                <a:solidFill>
                  <a:schemeClr val="bg1"/>
                </a:solidFill>
                <a:latin typeface="Microsoft YaHei" panose="020B0503020204020204" pitchFamily="34" charset="-122"/>
                <a:ea typeface="Microsoft YaHei" panose="020B0503020204020204" pitchFamily="34" charset="-122"/>
                <a:cs typeface="Arial"/>
              </a:rPr>
              <a:t>BGC</a:t>
            </a:r>
            <a:r>
              <a:rPr lang="zh-CN" altLang="en-US" sz="800" dirty="0">
                <a:solidFill>
                  <a:schemeClr val="bg1"/>
                </a:solidFill>
                <a:latin typeface="Microsoft YaHei" panose="020B0503020204020204" pitchFamily="34" charset="-122"/>
                <a:ea typeface="Microsoft YaHei" panose="020B0503020204020204" pitchFamily="34" charset="-122"/>
                <a:cs typeface="Arial"/>
              </a:rPr>
              <a:t>一方进行集中大批投放来带动互动量，</a:t>
            </a:r>
            <a:r>
              <a:rPr lang="en-US" altLang="zh-CN" sz="800" dirty="0">
                <a:solidFill>
                  <a:schemeClr val="bg1"/>
                </a:solidFill>
                <a:latin typeface="Microsoft YaHei" panose="020B0503020204020204" pitchFamily="34" charset="-122"/>
                <a:ea typeface="Microsoft YaHei" panose="020B0503020204020204" pitchFamily="34" charset="-122"/>
                <a:cs typeface="Arial"/>
              </a:rPr>
              <a:t> BGC</a:t>
            </a:r>
            <a:r>
              <a:rPr lang="zh-CN" altLang="en-US" sz="800" dirty="0">
                <a:solidFill>
                  <a:schemeClr val="bg1"/>
                </a:solidFill>
                <a:latin typeface="Microsoft YaHei" panose="020B0503020204020204" pitchFamily="34" charset="-122"/>
                <a:ea typeface="Microsoft YaHei" panose="020B0503020204020204" pitchFamily="34" charset="-122"/>
                <a:cs typeface="Arial"/>
              </a:rPr>
              <a:t>主要推广平台在抖音，</a:t>
            </a:r>
            <a:r>
              <a:rPr lang="en-US" altLang="zh-CN" sz="800" dirty="0">
                <a:solidFill>
                  <a:schemeClr val="bg1"/>
                </a:solidFill>
                <a:latin typeface="Microsoft YaHei" panose="020B0503020204020204" pitchFamily="34" charset="-122"/>
                <a:ea typeface="Microsoft YaHei" panose="020B0503020204020204" pitchFamily="34" charset="-122"/>
                <a:cs typeface="Arial"/>
              </a:rPr>
              <a:t>KOL</a:t>
            </a:r>
            <a:r>
              <a:rPr lang="zh-CN" altLang="en-US" sz="800" dirty="0">
                <a:solidFill>
                  <a:schemeClr val="bg1"/>
                </a:solidFill>
                <a:latin typeface="Microsoft YaHei" panose="020B0503020204020204" pitchFamily="34" charset="-122"/>
                <a:ea typeface="Microsoft YaHei" panose="020B0503020204020204" pitchFamily="34" charset="-122"/>
                <a:cs typeface="Arial"/>
              </a:rPr>
              <a:t>的主要推广平台则是在微博。</a:t>
            </a:r>
            <a:endParaRPr lang="en-US" altLang="zh-CN" sz="800" dirty="0">
              <a:solidFill>
                <a:schemeClr val="bg1"/>
              </a:solidFill>
              <a:latin typeface="Microsoft YaHei" panose="020B0503020204020204" pitchFamily="34" charset="-122"/>
              <a:ea typeface="Microsoft YaHei" panose="020B0503020204020204" pitchFamily="34" charset="-122"/>
              <a:cs typeface="Arial"/>
            </a:endParaRPr>
          </a:p>
          <a:p>
            <a:pPr marL="228594" indent="-228594">
              <a:lnSpc>
                <a:spcPct val="120000"/>
              </a:lnSpc>
              <a:spcBef>
                <a:spcPts val="536"/>
              </a:spcBef>
              <a:buClr>
                <a:schemeClr val="bg1"/>
              </a:buClr>
              <a:buFont typeface="Arial" panose="020B0604020202020204" pitchFamily="34" charset="0"/>
              <a:buChar char="•"/>
              <a:defRPr/>
            </a:pPr>
            <a:r>
              <a:rPr lang="zh-CN" altLang="en-US" sz="800" dirty="0">
                <a:solidFill>
                  <a:schemeClr val="bg1"/>
                </a:solidFill>
                <a:latin typeface="Microsoft YaHei" panose="020B0503020204020204" pitchFamily="34" charset="-122"/>
                <a:ea typeface="Microsoft YaHei" panose="020B0503020204020204" pitchFamily="34" charset="-122"/>
                <a:cs typeface="Arial"/>
              </a:rPr>
              <a:t>内容上更偏向于情感类话题且会与环保话题相关联，主要结合线上马拉松进行宣传，</a:t>
            </a:r>
            <a:r>
              <a:rPr lang="en-US" altLang="zh-CN" sz="800" dirty="0">
                <a:solidFill>
                  <a:schemeClr val="bg1"/>
                </a:solidFill>
                <a:latin typeface="Microsoft YaHei" panose="020B0503020204020204" pitchFamily="34" charset="-122"/>
                <a:ea typeface="Microsoft YaHei" panose="020B0503020204020204" pitchFamily="34" charset="-122"/>
                <a:cs typeface="Arial"/>
              </a:rPr>
              <a:t>23</a:t>
            </a:r>
            <a:r>
              <a:rPr lang="zh-CN" altLang="en-US" sz="800" dirty="0">
                <a:solidFill>
                  <a:schemeClr val="bg1"/>
                </a:solidFill>
                <a:latin typeface="Microsoft YaHei" panose="020B0503020204020204" pitchFamily="34" charset="-122"/>
                <a:ea typeface="Microsoft YaHei" panose="020B0503020204020204" pitchFamily="34" charset="-122"/>
                <a:cs typeface="Arial"/>
              </a:rPr>
              <a:t>年尤其采用城市</a:t>
            </a:r>
            <a:r>
              <a:rPr lang="en-US" altLang="zh-CN" sz="800" dirty="0">
                <a:solidFill>
                  <a:schemeClr val="bg1"/>
                </a:solidFill>
                <a:latin typeface="Microsoft YaHei" panose="020B0503020204020204" pitchFamily="34" charset="-122"/>
                <a:ea typeface="Microsoft YaHei" panose="020B0503020204020204" pitchFamily="34" charset="-122"/>
                <a:cs typeface="Arial"/>
              </a:rPr>
              <a:t>+</a:t>
            </a:r>
            <a:r>
              <a:rPr lang="zh-CN" altLang="en-US" sz="800" dirty="0">
                <a:solidFill>
                  <a:schemeClr val="bg1"/>
                </a:solidFill>
                <a:latin typeface="Microsoft YaHei" panose="020B0503020204020204" pitchFamily="34" charset="-122"/>
                <a:ea typeface="Microsoft YaHei" panose="020B0503020204020204" pitchFamily="34" charset="-122"/>
                <a:cs typeface="Arial"/>
              </a:rPr>
              <a:t>马拉松的方式实现对一些重点城市的精准投放主要地区集中在北上广</a:t>
            </a:r>
            <a:r>
              <a:rPr lang="en-US" altLang="zh-CN" sz="800" dirty="0">
                <a:solidFill>
                  <a:schemeClr val="bg1"/>
                </a:solidFill>
                <a:latin typeface="Microsoft YaHei" panose="020B0503020204020204" pitchFamily="34" charset="-122"/>
                <a:ea typeface="Microsoft YaHei" panose="020B0503020204020204" pitchFamily="34" charset="-122"/>
                <a:cs typeface="Arial"/>
              </a:rPr>
              <a:t>+</a:t>
            </a:r>
            <a:r>
              <a:rPr lang="zh-CN" altLang="en-US" sz="800" dirty="0">
                <a:solidFill>
                  <a:schemeClr val="bg1"/>
                </a:solidFill>
                <a:latin typeface="Microsoft YaHei" panose="020B0503020204020204" pitchFamily="34" charset="-122"/>
                <a:ea typeface="Microsoft YaHei" panose="020B0503020204020204" pitchFamily="34" charset="-122"/>
                <a:cs typeface="Arial"/>
              </a:rPr>
              <a:t>四川区域。</a:t>
            </a:r>
            <a:endParaRPr lang="en-US" altLang="zh-CN" sz="800" dirty="0">
              <a:solidFill>
                <a:schemeClr val="bg1"/>
              </a:solidFill>
              <a:latin typeface="Microsoft YaHei" panose="020B0503020204020204" pitchFamily="34" charset="-122"/>
              <a:ea typeface="Microsoft YaHei" panose="020B0503020204020204" pitchFamily="34" charset="-122"/>
              <a:cs typeface="Arial"/>
            </a:endParaRPr>
          </a:p>
          <a:p>
            <a:pPr marL="228594" indent="-228594">
              <a:lnSpc>
                <a:spcPct val="120000"/>
              </a:lnSpc>
              <a:spcBef>
                <a:spcPts val="536"/>
              </a:spcBef>
              <a:buClr>
                <a:schemeClr val="bg1"/>
              </a:buClr>
              <a:buFont typeface="Arial" panose="020B0604020202020204" pitchFamily="34" charset="0"/>
              <a:buChar char="•"/>
              <a:defRPr/>
            </a:pPr>
            <a:r>
              <a:rPr lang="zh-CN" altLang="en-US" sz="800" dirty="0">
                <a:solidFill>
                  <a:schemeClr val="bg1"/>
                </a:solidFill>
                <a:latin typeface="Microsoft YaHei" panose="020B0503020204020204" pitchFamily="34" charset="-122"/>
                <a:ea typeface="Microsoft YaHei" panose="020B0503020204020204" pitchFamily="34" charset="-122"/>
                <a:cs typeface="Arial"/>
              </a:rPr>
              <a:t>赛车领域一直都有投入，且是以</a:t>
            </a:r>
            <a:r>
              <a:rPr lang="en-US" altLang="zh-CN" sz="800" dirty="0">
                <a:solidFill>
                  <a:schemeClr val="bg1"/>
                </a:solidFill>
                <a:latin typeface="Microsoft YaHei" panose="020B0503020204020204" pitchFamily="34" charset="-122"/>
                <a:ea typeface="Microsoft YaHei" panose="020B0503020204020204" pitchFamily="34" charset="-122"/>
                <a:cs typeface="Arial"/>
              </a:rPr>
              <a:t>BGC</a:t>
            </a:r>
            <a:r>
              <a:rPr lang="zh-CN" altLang="en-US" sz="800" dirty="0">
                <a:solidFill>
                  <a:schemeClr val="bg1"/>
                </a:solidFill>
                <a:latin typeface="Microsoft YaHei" panose="020B0503020204020204" pitchFamily="34" charset="-122"/>
                <a:ea typeface="Microsoft YaHei" panose="020B0503020204020204" pitchFamily="34" charset="-122"/>
                <a:cs typeface="Arial"/>
              </a:rPr>
              <a:t>为主进行宣传推广。</a:t>
            </a:r>
            <a:endParaRPr lang="en-US" altLang="zh-CN" sz="800" dirty="0">
              <a:solidFill>
                <a:schemeClr val="bg1"/>
              </a:solidFill>
              <a:latin typeface="Microsoft YaHei" panose="020B0503020204020204" pitchFamily="34" charset="-122"/>
              <a:ea typeface="Microsoft YaHei" panose="020B0503020204020204" pitchFamily="34" charset="-122"/>
              <a:cs typeface="Arial"/>
            </a:endParaRPr>
          </a:p>
        </p:txBody>
      </p:sp>
      <p:sp>
        <p:nvSpPr>
          <p:cNvPr id="5" name="文本框 4">
            <a:extLst>
              <a:ext uri="{FF2B5EF4-FFF2-40B4-BE49-F238E27FC236}">
                <a16:creationId xmlns:a16="http://schemas.microsoft.com/office/drawing/2014/main" id="{C55D0A02-EC94-0897-DE4A-1AECFF17938A}"/>
              </a:ext>
            </a:extLst>
          </p:cNvPr>
          <p:cNvSpPr txBox="1"/>
          <p:nvPr/>
        </p:nvSpPr>
        <p:spPr>
          <a:xfrm>
            <a:off x="4730858" y="3258396"/>
            <a:ext cx="184731" cy="369332"/>
          </a:xfrm>
          <a:prstGeom prst="rect">
            <a:avLst/>
          </a:prstGeom>
          <a:noFill/>
        </p:spPr>
        <p:txBody>
          <a:bodyPr wrap="none" rtlCol="0">
            <a:spAutoFit/>
          </a:bodyPr>
          <a:lstStyle/>
          <a:p>
            <a:endParaRPr kumimoji="1" lang="zh-CN" altLang="en-US" dirty="0"/>
          </a:p>
        </p:txBody>
      </p:sp>
      <p:graphicFrame>
        <p:nvGraphicFramePr>
          <p:cNvPr id="52" name="表格 14">
            <a:extLst>
              <a:ext uri="{FF2B5EF4-FFF2-40B4-BE49-F238E27FC236}">
                <a16:creationId xmlns:a16="http://schemas.microsoft.com/office/drawing/2014/main" id="{B4E38860-1F4D-49FB-57B0-C40BB8F91250}"/>
              </a:ext>
            </a:extLst>
          </p:cNvPr>
          <p:cNvGraphicFramePr>
            <a:graphicFrameLocks noGrp="1"/>
          </p:cNvGraphicFramePr>
          <p:nvPr>
            <p:extLst>
              <p:ext uri="{D42A27DB-BD31-4B8C-83A1-F6EECF244321}">
                <p14:modId xmlns:p14="http://schemas.microsoft.com/office/powerpoint/2010/main" val="2510039280"/>
              </p:ext>
            </p:extLst>
          </p:nvPr>
        </p:nvGraphicFramePr>
        <p:xfrm>
          <a:off x="570247" y="1958340"/>
          <a:ext cx="8276892" cy="3185160"/>
        </p:xfrm>
        <a:graphic>
          <a:graphicData uri="http://schemas.openxmlformats.org/drawingml/2006/table">
            <a:tbl>
              <a:tblPr firstRow="1" bandRow="1">
                <a:tableStyleId>{21E4AEA4-8DFA-4A89-87EB-49C32662AFE0}</a:tableStyleId>
              </a:tblPr>
              <a:tblGrid>
                <a:gridCol w="625031">
                  <a:extLst>
                    <a:ext uri="{9D8B030D-6E8A-4147-A177-3AD203B41FA5}">
                      <a16:colId xmlns:a16="http://schemas.microsoft.com/office/drawing/2014/main" val="1594436547"/>
                    </a:ext>
                  </a:extLst>
                </a:gridCol>
                <a:gridCol w="1221438">
                  <a:extLst>
                    <a:ext uri="{9D8B030D-6E8A-4147-A177-3AD203B41FA5}">
                      <a16:colId xmlns:a16="http://schemas.microsoft.com/office/drawing/2014/main" val="2441940084"/>
                    </a:ext>
                  </a:extLst>
                </a:gridCol>
                <a:gridCol w="1157528">
                  <a:extLst>
                    <a:ext uri="{9D8B030D-6E8A-4147-A177-3AD203B41FA5}">
                      <a16:colId xmlns:a16="http://schemas.microsoft.com/office/drawing/2014/main" val="141888139"/>
                    </a:ext>
                  </a:extLst>
                </a:gridCol>
                <a:gridCol w="1119918">
                  <a:extLst>
                    <a:ext uri="{9D8B030D-6E8A-4147-A177-3AD203B41FA5}">
                      <a16:colId xmlns:a16="http://schemas.microsoft.com/office/drawing/2014/main" val="2676667955"/>
                    </a:ext>
                  </a:extLst>
                </a:gridCol>
                <a:gridCol w="1231870">
                  <a:extLst>
                    <a:ext uri="{9D8B030D-6E8A-4147-A177-3AD203B41FA5}">
                      <a16:colId xmlns:a16="http://schemas.microsoft.com/office/drawing/2014/main" val="1726386721"/>
                    </a:ext>
                  </a:extLst>
                </a:gridCol>
                <a:gridCol w="1694803">
                  <a:extLst>
                    <a:ext uri="{9D8B030D-6E8A-4147-A177-3AD203B41FA5}">
                      <a16:colId xmlns:a16="http://schemas.microsoft.com/office/drawing/2014/main" val="1621133614"/>
                    </a:ext>
                  </a:extLst>
                </a:gridCol>
                <a:gridCol w="1226304">
                  <a:extLst>
                    <a:ext uri="{9D8B030D-6E8A-4147-A177-3AD203B41FA5}">
                      <a16:colId xmlns:a16="http://schemas.microsoft.com/office/drawing/2014/main" val="3067638879"/>
                    </a:ext>
                  </a:extLst>
                </a:gridCol>
              </a:tblGrid>
              <a:tr h="156777">
                <a:tc>
                  <a:txBody>
                    <a:bodyPr/>
                    <a:lstStyle/>
                    <a:p>
                      <a:pPr algn="ctr"/>
                      <a:endParaRPr lang="zh-CN" altLang="en-US" sz="1100" dirty="0">
                        <a:latin typeface="+mn-ea"/>
                        <a:ea typeface="+mn-ea"/>
                      </a:endParaRPr>
                    </a:p>
                  </a:txBody>
                  <a:tcPr anchor="ctr">
                    <a:solidFill>
                      <a:srgbClr val="00A3E0"/>
                    </a:solidFill>
                  </a:tcP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壳牌</a:t>
                      </a:r>
                      <a:r>
                        <a:rPr kumimoji="0" lang="en-US" altLang="zh-CN"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22Q2</a:t>
                      </a:r>
                      <a:endPar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a:txBody>
                  <a:tcPr anchor="ctr">
                    <a:solidFill>
                      <a:srgbClr val="00A3E0"/>
                    </a:solidFill>
                  </a:tcP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壳牌</a:t>
                      </a:r>
                      <a:r>
                        <a:rPr kumimoji="0" lang="en-US" altLang="zh-CN"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rPr>
                        <a:t>22Q3</a:t>
                      </a:r>
                      <a:endParaRPr kumimoji="0" lang="zh-CN" altLang="en-US" sz="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a:txBody>
                  <a:tcPr anchor="ctr">
                    <a:solidFill>
                      <a:srgbClr val="00A3E0"/>
                    </a:solidFill>
                  </a:tcPr>
                </a:tc>
                <a:tc>
                  <a:txBody>
                    <a:bodyPr/>
                    <a:lstStyle/>
                    <a:p>
                      <a:pPr algn="ctr"/>
                      <a:r>
                        <a:rPr lang="zh-CN" altLang="en-US" sz="800" dirty="0">
                          <a:latin typeface="Microsoft YaHei" panose="020B0503020204020204" pitchFamily="34" charset="-122"/>
                          <a:ea typeface="Microsoft YaHei" panose="020B0503020204020204" pitchFamily="34" charset="-122"/>
                        </a:rPr>
                        <a:t>壳牌</a:t>
                      </a:r>
                      <a:r>
                        <a:rPr lang="en-US" altLang="zh-CN" sz="800" dirty="0">
                          <a:latin typeface="Microsoft YaHei" panose="020B0503020204020204" pitchFamily="34" charset="-122"/>
                          <a:ea typeface="Microsoft YaHei" panose="020B0503020204020204" pitchFamily="34" charset="-122"/>
                        </a:rPr>
                        <a:t>22Q4</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tc>
                  <a:txBody>
                    <a:bodyPr/>
                    <a:lstStyle/>
                    <a:p>
                      <a:pPr algn="ctr"/>
                      <a:r>
                        <a:rPr lang="zh-CN" altLang="en-US" sz="800" dirty="0">
                          <a:latin typeface="Microsoft YaHei" panose="020B0503020204020204" pitchFamily="34" charset="-122"/>
                          <a:ea typeface="Microsoft YaHei" panose="020B0503020204020204" pitchFamily="34" charset="-122"/>
                        </a:rPr>
                        <a:t>壳牌</a:t>
                      </a:r>
                      <a:r>
                        <a:rPr lang="en-US" altLang="zh-CN" sz="800" dirty="0">
                          <a:latin typeface="Microsoft YaHei" panose="020B0503020204020204" pitchFamily="34" charset="-122"/>
                          <a:ea typeface="Microsoft YaHei" panose="020B0503020204020204" pitchFamily="34" charset="-122"/>
                        </a:rPr>
                        <a:t>23Q1</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tc>
                  <a:txBody>
                    <a:bodyPr/>
                    <a:lstStyle/>
                    <a:p>
                      <a:pPr algn="ctr"/>
                      <a:r>
                        <a:rPr lang="zh-CN" altLang="en-US" sz="800" dirty="0">
                          <a:latin typeface="Microsoft YaHei" panose="020B0503020204020204" pitchFamily="34" charset="-122"/>
                          <a:ea typeface="Microsoft YaHei" panose="020B0503020204020204" pitchFamily="34" charset="-122"/>
                        </a:rPr>
                        <a:t>壳牌</a:t>
                      </a:r>
                      <a:r>
                        <a:rPr lang="en-US" altLang="zh-CN" sz="800" dirty="0">
                          <a:latin typeface="Microsoft YaHei" panose="020B0503020204020204" pitchFamily="34" charset="-122"/>
                          <a:ea typeface="Microsoft YaHei" panose="020B0503020204020204" pitchFamily="34" charset="-122"/>
                        </a:rPr>
                        <a:t>23Q2</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zh-CN" altLang="en-US" sz="800" dirty="0">
                          <a:latin typeface="Microsoft YaHei" panose="020B0503020204020204" pitchFamily="34" charset="-122"/>
                          <a:ea typeface="Microsoft YaHei" panose="020B0503020204020204" pitchFamily="34" charset="-122"/>
                        </a:rPr>
                        <a:t>壳牌</a:t>
                      </a:r>
                      <a:r>
                        <a:rPr lang="en-US" altLang="zh-CN" sz="800" dirty="0">
                          <a:latin typeface="Microsoft YaHei" panose="020B0503020204020204" pitchFamily="34" charset="-122"/>
                          <a:ea typeface="Microsoft YaHei" panose="020B0503020204020204" pitchFamily="34" charset="-122"/>
                        </a:rPr>
                        <a:t>23Q3</a:t>
                      </a:r>
                      <a:endParaRPr lang="zh-CN" altLang="en-US" sz="800" dirty="0">
                        <a:latin typeface="Microsoft YaHei" panose="020B0503020204020204" pitchFamily="34" charset="-122"/>
                        <a:ea typeface="Microsoft YaHei" panose="020B0503020204020204" pitchFamily="34" charset="-122"/>
                      </a:endParaRPr>
                    </a:p>
                  </a:txBody>
                  <a:tcPr anchor="ctr">
                    <a:solidFill>
                      <a:srgbClr val="00A3E0"/>
                    </a:solidFill>
                  </a:tcPr>
                </a:tc>
                <a:extLst>
                  <a:ext uri="{0D108BD9-81ED-4DB2-BD59-A6C34878D82A}">
                    <a16:rowId xmlns:a16="http://schemas.microsoft.com/office/drawing/2014/main" val="1335744355"/>
                  </a:ext>
                </a:extLst>
              </a:tr>
              <a:tr h="678449">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活动数</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父亲节</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Discovery(</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捷凯领克</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马拉松</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F4</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方程式</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p>
                    <a:p>
                      <a:pPr marL="0" marR="0" lvl="0" indent="0" algn="ctr" defTabSz="408194" rtl="0" eaLnBrk="1" fontAlgn="auto" latinLnBrk="0" hangingPunct="1">
                        <a:lnSpc>
                          <a:spcPct val="100000"/>
                        </a:lnSpc>
                        <a:spcBef>
                          <a:spcPts val="0"/>
                        </a:spcBef>
                        <a:spcAft>
                          <a:spcPts val="0"/>
                        </a:spcAft>
                        <a:buClrTx/>
                        <a:buSzTx/>
                        <a:buFontTx/>
                        <a:buNone/>
                        <a:tabLst/>
                        <a:defRPr/>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捷凯领克</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超凡球赛</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武汉马拉松（抖音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青年派计划（抖音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(5)-</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环保马拉松</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18</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）青年派计划（抖音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F4</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方程式</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p>
                      <a:pPr marL="0" marR="0" lvl="0" indent="0" algn="ctr" defTabSz="408194" rtl="0" eaLnBrk="1" fontAlgn="auto" latinLnBrk="0" hangingPunct="1">
                        <a:lnSpc>
                          <a:spcPct val="100000"/>
                        </a:lnSpc>
                        <a:spcBef>
                          <a:spcPts val="0"/>
                        </a:spcBef>
                        <a:spcAft>
                          <a:spcPts val="0"/>
                        </a:spcAft>
                        <a:buClrTx/>
                        <a:buSzTx/>
                        <a:buFontTx/>
                        <a:buNone/>
                        <a:tabLst/>
                        <a:defRPr/>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捷凯领克</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p>
                    <a:p>
                      <a:pPr marL="0" marR="0" lvl="0" indent="0" algn="ctr" defTabSz="408194" rtl="0" eaLnBrk="1" fontAlgn="auto" latinLnBrk="0" hangingPunct="1">
                        <a:lnSpc>
                          <a:spcPct val="100000"/>
                        </a:lnSpc>
                        <a:spcBef>
                          <a:spcPts val="0"/>
                        </a:spcBef>
                        <a:spcAft>
                          <a:spcPts val="0"/>
                        </a:spcAft>
                        <a:buClrTx/>
                        <a:buSzTx/>
                        <a:buFontTx/>
                        <a:buNone/>
                        <a:tabLst/>
                        <a:defRPr/>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女足王珊珊（微博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635476382"/>
                  </a:ext>
                </a:extLst>
              </a:tr>
              <a:tr h="560458">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标签数</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测评，领克，途虎养车、四大珍稀动物、德国马牌轮胎、交响乐</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8</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汽车，保养</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 </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国庆</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直播福利、充换一体、能源安全低碳转型</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比亚迪，</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保养、润滑油、低温性能、动物反抗、积碳</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一日店长、金扳手、藤原豆腐店、保养、热带雨林、国四、防冻、机油滤芯、一汽解放</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超凡侠、危险公路、一日店长、金扳手、假期、保养、探索城市、汽车知识、日常生活、</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618</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好物节</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(8)-</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一日店长、女足王珊珊、保养维修、油耗增加、撕掉标签、抖音</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618</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好物节、未来行动派、机油知识</a:t>
                      </a:r>
                      <a:endPar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263812404"/>
                  </a:ext>
                </a:extLst>
              </a:tr>
              <a:tr h="324476">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地区</a:t>
                      </a: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厦门</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、吉林、北京</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澳门</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广东</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武汉、重庆、浙江、镇江、港珠澳</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北京</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、广州</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、上海</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、四川</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、宁波</a:t>
                      </a:r>
                      <a:endPar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472428217"/>
                  </a:ext>
                </a:extLst>
              </a:tr>
              <a:tr h="324476">
                <a:tc>
                  <a:txBody>
                    <a:bodyPr/>
                    <a:lstStyle/>
                    <a:p>
                      <a:pPr marL="0" algn="ctr" defTabSz="408194" rtl="0" eaLnBrk="1" latinLnBrk="0" hangingPunct="1"/>
                      <a:r>
                        <a:rPr lang="en-US" altLang="zh-CN"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BGC</a:t>
                      </a:r>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带动评论量</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225 (</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169(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5</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，头条</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352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770</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8</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3479</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1235</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10</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859813734"/>
                  </a:ext>
                </a:extLst>
              </a:tr>
              <a:tr h="324476">
                <a:tc>
                  <a:txBody>
                    <a:bodyPr/>
                    <a:lstStyle/>
                    <a:p>
                      <a:pPr marL="0" algn="ctr" defTabSz="408194" rtl="0" eaLnBrk="1" latinLnBrk="0" hangingPunct="1"/>
                      <a:r>
                        <a:rPr lang="en-US" altLang="zh-CN"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KOL</a:t>
                      </a:r>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带动评论量</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1628</a:t>
                      </a: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6</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marL="9525" marR="9525" marT="9525" marB="0"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4144</a:t>
                      </a: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44</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marL="9525" marR="9525" marT="9525" marB="0"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716</a:t>
                      </a:r>
                    </a:p>
                    <a:p>
                      <a:pPr marL="0" algn="ctr" defTabSz="408194" rtl="0" eaLnBrk="1" latinLnBrk="0" hangingPunct="1">
                        <a:lnSpc>
                          <a:spcPct val="100000"/>
                        </a:lnSpc>
                      </a:pP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5</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r>
                        <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marL="9525" marR="9525" marT="9525" marB="0"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285</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8094</a:t>
                      </a:r>
                    </a:p>
                    <a:p>
                      <a:pPr marL="0" algn="ctr" defTabSz="408194" rtl="0" eaLnBrk="1" latinLnBrk="0" hangingPunct="1">
                        <a:lnSpc>
                          <a:spcPct val="100000"/>
                        </a:lnSpc>
                      </a:pP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（抖音</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，微博</a:t>
                      </a:r>
                      <a:r>
                        <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19</a:t>
                      </a:r>
                      <a:r>
                        <a:rPr lang="zh-CN" altLang="en-US"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en-US" altLang="zh-CN" sz="7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338485351"/>
                  </a:ext>
                </a:extLst>
              </a:tr>
              <a:tr h="169265">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情感类</a:t>
                      </a: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10</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41</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5</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22</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27</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3739179701"/>
                  </a:ext>
                </a:extLst>
              </a:tr>
              <a:tr h="185031">
                <a:tc>
                  <a:txBody>
                    <a:bodyPr/>
                    <a:lstStyle/>
                    <a:p>
                      <a:pPr marL="0" algn="ctr" defTabSz="408194" rtl="0" eaLnBrk="1" latinLnBrk="0" hangingPunct="1"/>
                      <a:r>
                        <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功能类</a:t>
                      </a: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7</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7</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14</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3</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469809330"/>
                  </a:ext>
                </a:extLst>
              </a:tr>
              <a:tr h="206484">
                <a:tc>
                  <a:txBody>
                    <a:bodyPr/>
                    <a:lstStyle/>
                    <a:p>
                      <a:pPr marL="0" algn="ctr" defTabSz="408194" rtl="0" eaLnBrk="1" latinLnBrk="0" hangingPunct="1"/>
                      <a:r>
                        <a:rPr lang="en-US" altLang="zh-CN"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PR</a:t>
                      </a:r>
                      <a:endParaRPr lang="zh-CN" altLang="en-US" sz="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8</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algn="ctr" defTabSz="408194" rtl="0" eaLnBrk="1" latinLnBrk="0" hangingPunct="1">
                        <a:lnSpc>
                          <a:spcPct val="100000"/>
                        </a:lnSpc>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2</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408194" rtl="0" eaLnBrk="1" fontAlgn="auto" latinLnBrk="0" hangingPunct="1">
                        <a:lnSpc>
                          <a:spcPct val="100000"/>
                        </a:lnSpc>
                        <a:spcBef>
                          <a:spcPts val="0"/>
                        </a:spcBef>
                        <a:spcAft>
                          <a:spcPts val="0"/>
                        </a:spcAft>
                        <a:buClrTx/>
                        <a:buSzTx/>
                        <a:buFontTx/>
                        <a:buNone/>
                        <a:tabLst/>
                        <a:defRPr/>
                      </a:pPr>
                      <a:r>
                        <a:rPr lang="en-US" altLang="zh-CN"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a:t>
                      </a:r>
                      <a:endParaRPr lang="zh-CN" altLang="en-US" sz="800" b="0" i="0" kern="120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554970280"/>
                  </a:ext>
                </a:extLst>
              </a:tr>
            </a:tbl>
          </a:graphicData>
        </a:graphic>
      </p:graphicFrame>
      <p:sp>
        <p:nvSpPr>
          <p:cNvPr id="15" name="文本框 14">
            <a:extLst>
              <a:ext uri="{FF2B5EF4-FFF2-40B4-BE49-F238E27FC236}">
                <a16:creationId xmlns:a16="http://schemas.microsoft.com/office/drawing/2014/main" id="{CA29B5AA-9369-8D80-FEE4-5EE105068548}"/>
              </a:ext>
            </a:extLst>
          </p:cNvPr>
          <p:cNvSpPr txBox="1"/>
          <p:nvPr/>
        </p:nvSpPr>
        <p:spPr>
          <a:xfrm>
            <a:off x="6106159" y="894120"/>
            <a:ext cx="1359673" cy="246221"/>
          </a:xfrm>
          <a:prstGeom prst="rect">
            <a:avLst/>
          </a:prstGeom>
          <a:noFill/>
        </p:spPr>
        <p:txBody>
          <a:bodyPr wrap="square" rtlCol="0">
            <a:spAutoFit/>
          </a:bodyPr>
          <a:lstStyle/>
          <a:p>
            <a:r>
              <a:rPr kumimoji="1" lang="zh-CN" altLang="en-US" sz="1000" b="1" dirty="0">
                <a:solidFill>
                  <a:schemeClr val="tx1">
                    <a:lumMod val="75000"/>
                    <a:lumOff val="25000"/>
                  </a:schemeClr>
                </a:solidFill>
                <a:latin typeface="Microsoft YaHei" panose="020B0503020204020204" pitchFamily="34" charset="-122"/>
                <a:ea typeface="Microsoft YaHei" panose="020B0503020204020204" pitchFamily="34" charset="-122"/>
              </a:rPr>
              <a:t>壳牌发帖趋势数</a:t>
            </a:r>
          </a:p>
        </p:txBody>
      </p:sp>
      <p:graphicFrame>
        <p:nvGraphicFramePr>
          <p:cNvPr id="6" name="图表 5">
            <a:extLst>
              <a:ext uri="{FF2B5EF4-FFF2-40B4-BE49-F238E27FC236}">
                <a16:creationId xmlns:a16="http://schemas.microsoft.com/office/drawing/2014/main" id="{03FCE047-490F-BDFC-9D28-BF2B96C4F095}"/>
              </a:ext>
            </a:extLst>
          </p:cNvPr>
          <p:cNvGraphicFramePr>
            <a:graphicFrameLocks/>
          </p:cNvGraphicFramePr>
          <p:nvPr>
            <p:extLst>
              <p:ext uri="{D42A27DB-BD31-4B8C-83A1-F6EECF244321}">
                <p14:modId xmlns:p14="http://schemas.microsoft.com/office/powerpoint/2010/main" val="3599879294"/>
              </p:ext>
            </p:extLst>
          </p:nvPr>
        </p:nvGraphicFramePr>
        <p:xfrm>
          <a:off x="4572000" y="1091728"/>
          <a:ext cx="3999506" cy="802908"/>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组合 9">
            <a:extLst>
              <a:ext uri="{FF2B5EF4-FFF2-40B4-BE49-F238E27FC236}">
                <a16:creationId xmlns:a16="http://schemas.microsoft.com/office/drawing/2014/main" id="{5E7C1DCA-5DE8-5751-7D95-0CF11D1B3215}"/>
              </a:ext>
            </a:extLst>
          </p:cNvPr>
          <p:cNvGrpSpPr/>
          <p:nvPr/>
        </p:nvGrpSpPr>
        <p:grpSpPr>
          <a:xfrm>
            <a:off x="570247" y="679450"/>
            <a:ext cx="8158886" cy="197596"/>
            <a:chOff x="570247" y="679450"/>
            <a:chExt cx="8158886" cy="197596"/>
          </a:xfrm>
        </p:grpSpPr>
        <p:cxnSp>
          <p:nvCxnSpPr>
            <p:cNvPr id="8" name="直接连接符 7">
              <a:extLst>
                <a:ext uri="{FF2B5EF4-FFF2-40B4-BE49-F238E27FC236}">
                  <a16:creationId xmlns:a16="http://schemas.microsoft.com/office/drawing/2014/main" id="{04500E87-BBA9-DB1A-2A7A-96F24550955E}"/>
                </a:ext>
              </a:extLst>
            </p:cNvPr>
            <p:cNvCxnSpPr/>
            <p:nvPr/>
          </p:nvCxnSpPr>
          <p:spPr>
            <a:xfrm>
              <a:off x="570247" y="679450"/>
              <a:ext cx="7945103" cy="0"/>
            </a:xfrm>
            <a:prstGeom prst="line">
              <a:avLst/>
            </a:prstGeom>
            <a:ln w="15875">
              <a:solidFill>
                <a:schemeClr val="accent1">
                  <a:shade val="95000"/>
                  <a:satMod val="105000"/>
                  <a:alpha val="89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C63555D-B94B-3B89-9ECA-CDDBE656B364}"/>
                </a:ext>
              </a:extLst>
            </p:cNvPr>
            <p:cNvSpPr/>
            <p:nvPr/>
          </p:nvSpPr>
          <p:spPr>
            <a:xfrm>
              <a:off x="4417353" y="723823"/>
              <a:ext cx="4311780" cy="153223"/>
            </a:xfrm>
            <a:prstGeom prst="rect">
              <a:avLst/>
            </a:prstGeom>
            <a:solidFill>
              <a:srgbClr val="FFFFFF"/>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708785759"/>
      </p:ext>
    </p:extLst>
  </p:cSld>
  <p:clrMapOvr>
    <a:masterClrMapping/>
  </p:clrMapOvr>
</p:sld>
</file>

<file path=ppt/theme/theme1.xml><?xml version="1.0" encoding="utf-8"?>
<a:theme xmlns:a="http://schemas.openxmlformats.org/drawingml/2006/main" name="ExxonMobil_WSTemplate_Arial">
  <a:themeElements>
    <a:clrScheme name="ExxonMobil">
      <a:dk1>
        <a:srgbClr val="000000"/>
      </a:dk1>
      <a:lt1>
        <a:srgbClr val="FFFFFF"/>
      </a:lt1>
      <a:dk2>
        <a:srgbClr val="ED1C2E"/>
      </a:dk2>
      <a:lt2>
        <a:srgbClr val="5A5A5A"/>
      </a:lt2>
      <a:accent1>
        <a:srgbClr val="0C479D"/>
      </a:accent1>
      <a:accent2>
        <a:srgbClr val="00A3E0"/>
      </a:accent2>
      <a:accent3>
        <a:srgbClr val="13943C"/>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Brand+center+-+Template+-+MS+PPT+presentation+-+Arial+widescreen</Template>
  <TotalTime>126329</TotalTime>
  <Words>1182</Words>
  <Application>Microsoft Office PowerPoint</Application>
  <PresentationFormat>全屏显示(16:9)</PresentationFormat>
  <Paragraphs>147</Paragraphs>
  <Slides>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EMprint</vt:lpstr>
      <vt:lpstr>EMprint Semibold</vt:lpstr>
      <vt:lpstr>黑体</vt:lpstr>
      <vt:lpstr>Microsoft YaHei</vt:lpstr>
      <vt:lpstr>Arial</vt:lpstr>
      <vt:lpstr>ExxonMobil_WSTemplate_Arial</vt:lpstr>
      <vt:lpstr>嘉实多发帖趋势数 </vt:lpstr>
      <vt:lpstr>壳牌发帖趋势数 </vt:lpstr>
    </vt:vector>
  </TitlesOfParts>
  <Company>ExxonMobil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text headline  Arial Regular</dc:title>
  <dc:creator>Wang, Shu</dc:creator>
  <cp:lastModifiedBy>贾 永星</cp:lastModifiedBy>
  <cp:revision>732</cp:revision>
  <cp:lastPrinted>2014-03-03T16:56:29Z</cp:lastPrinted>
  <dcterms:created xsi:type="dcterms:W3CDTF">2022-07-15T02:45:36Z</dcterms:created>
  <dcterms:modified xsi:type="dcterms:W3CDTF">2023-12-19T10:51:10Z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-873294187</vt:i4>
  </property>
  <property fmtid="{D5CDD505-2E9C-101B-9397-08002B2CF9AE}" pid="3" name="_NewReviewCycle">
    <vt:lpwstr/>
  </property>
  <property fmtid="{D5CDD505-2E9C-101B-9397-08002B2CF9AE}" pid="4" name="_EmailSubject">
    <vt:lpwstr> 2Q Social Listening Report</vt:lpwstr>
  </property>
  <property fmtid="{D5CDD505-2E9C-101B-9397-08002B2CF9AE}" pid="5" name="_AuthorEmail">
    <vt:lpwstr>shu.wang@exxonmobil.com</vt:lpwstr>
  </property>
  <property fmtid="{D5CDD505-2E9C-101B-9397-08002B2CF9AE}" pid="6" name="_AuthorEmailDisplayName">
    <vt:lpwstr>Wang, Amiu Shu</vt:lpwstr>
  </property>
  <property fmtid="{D5CDD505-2E9C-101B-9397-08002B2CF9AE}" pid="7" name="_PreviousAdHocReviewCycleID">
    <vt:i4>-1387344522</vt:i4>
  </property>
</Properties>
</file>