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C65"/>
    <a:srgbClr val="1190BF"/>
    <a:srgbClr val="5ABCE1"/>
    <a:srgbClr val="FF4509"/>
    <a:srgbClr val="E72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1"/>
    <p:restoredTop sz="94626"/>
  </p:normalViewPr>
  <p:slideViewPr>
    <p:cSldViewPr snapToGrid="0" snapToObjects="1">
      <p:cViewPr>
        <p:scale>
          <a:sx n="69" d="100"/>
          <a:sy n="69" d="100"/>
        </p:scale>
        <p:origin x="8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48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58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32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065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011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865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5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84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61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60C2-B0FB-0C40-9907-C413834B9E8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3E54-1BC8-4F4F-90D8-639384FA6F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9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>
          <a:blip r:embed="rId2">
            <a:clrChange>
              <a:clrFrom>
                <a:srgbClr val="FC7C64">
                  <a:alpha val="99608"/>
                </a:srgbClr>
              </a:clrFrom>
              <a:clrTo>
                <a:srgbClr val="FC7C64">
                  <a:alpha val="0"/>
                </a:srgbClr>
              </a:clrTo>
            </a:clrChange>
            <a:alphaModFix amt="4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59" y="753706"/>
            <a:ext cx="7035281" cy="53505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745120"/>
            <a:ext cx="9144000" cy="1367761"/>
          </a:xfrm>
        </p:spPr>
        <p:txBody>
          <a:bodyPr>
            <a:normAutofit/>
          </a:bodyPr>
          <a:lstStyle/>
          <a:p>
            <a:r>
              <a:rPr kumimoji="1" lang="zh-TW" altLang="en-US" sz="72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政大活動點</a:t>
            </a:r>
            <a:r>
              <a:rPr kumimoji="1" lang="zh-TW" altLang="en-US" sz="66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在幹嘛？</a:t>
            </a:r>
            <a:endParaRPr kumimoji="1" lang="zh-TW" altLang="en-US" sz="6600" b="1" dirty="0">
              <a:solidFill>
                <a:srgbClr val="1190BF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45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7C65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839788" y="821094"/>
            <a:ext cx="5157787" cy="1683981"/>
          </a:xfrm>
        </p:spPr>
        <p:txBody>
          <a:bodyPr anchor="ctr">
            <a:normAutofit/>
          </a:bodyPr>
          <a:lstStyle/>
          <a:p>
            <a:r>
              <a:rPr kumimoji="1" lang="zh-TW" altLang="en-US" sz="2600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讓參與活動的人</a:t>
            </a:r>
            <a:r>
              <a:rPr kumimoji="1"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一定能獲得點數</a:t>
            </a:r>
            <a:r>
              <a:rPr kumimoji="1" lang="zh-TW" altLang="en-US" sz="2600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，參加幾場後</a:t>
            </a:r>
            <a:r>
              <a:rPr kumimoji="1"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一定能兌換實體票券</a:t>
            </a:r>
            <a:r>
              <a:rPr kumimoji="1" lang="zh-TW" altLang="en-US" sz="2600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kumimoji="1" lang="zh-TW" altLang="en-US" sz="2600" dirty="0">
              <a:solidFill>
                <a:srgbClr val="E77C6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172200" y="773444"/>
            <a:ext cx="5183188" cy="1683981"/>
          </a:xfrm>
        </p:spPr>
        <p:txBody>
          <a:bodyPr anchor="ctr"/>
          <a:lstStyle/>
          <a:p>
            <a:r>
              <a:rPr kumimoji="1" lang="zh-TW" altLang="en-US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讓辦活動的人有禮券清單可</a:t>
            </a:r>
            <a:r>
              <a:rPr kumimoji="1"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輕鬆選購</a:t>
            </a:r>
            <a:r>
              <a:rPr kumimoji="1" lang="zh-TW" altLang="en-US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投資點數，</a:t>
            </a:r>
            <a:r>
              <a:rPr kumimoji="1"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不需煩惱</a:t>
            </a:r>
            <a:r>
              <a:rPr kumimoji="1" lang="zh-TW" altLang="en-US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禮物發不完或不吸引人的問題。</a:t>
            </a:r>
            <a:endParaRPr kumimoji="1" lang="zh-TW" altLang="en-US" dirty="0">
              <a:solidFill>
                <a:srgbClr val="E77C6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21" y="3499053"/>
            <a:ext cx="636746" cy="63674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3107424" y="3777251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/>
              <a:t>=&gt;</a:t>
            </a:r>
            <a:endParaRPr kumimoji="1" lang="zh-TW" altLang="en-US" sz="4000" dirty="0"/>
          </a:p>
        </p:txBody>
      </p:sp>
      <p:pic>
        <p:nvPicPr>
          <p:cNvPr id="1036" name="Picture 12" descr="https://sparx.com.au/wp-content/uploads/2016/05/Digital-Vouch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79" y="2981417"/>
            <a:ext cx="2157210" cy="21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16" y="4173964"/>
            <a:ext cx="636746" cy="636746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5" y="3744759"/>
            <a:ext cx="636746" cy="63674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79" y="3072955"/>
            <a:ext cx="636746" cy="636746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2" y="3502165"/>
            <a:ext cx="636746" cy="636746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9" y="4136645"/>
            <a:ext cx="636746" cy="636746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17" y="4416561"/>
            <a:ext cx="636746" cy="63674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10" y="4323256"/>
            <a:ext cx="883227" cy="88322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53" y="3729207"/>
            <a:ext cx="883227" cy="88322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10" y="3076063"/>
            <a:ext cx="883227" cy="88322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83" y="2981417"/>
            <a:ext cx="2157210" cy="21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4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9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/>
          </p:cNvPicPr>
          <p:nvPr/>
        </p:nvPicPr>
        <p:blipFill>
          <a:blip r:embed="rId2">
            <a:clrChange>
              <a:clrFrom>
                <a:srgbClr val="FC7C64">
                  <a:alpha val="99608"/>
                </a:srgbClr>
              </a:clrFrom>
              <a:clrTo>
                <a:srgbClr val="FC7C64">
                  <a:alpha val="0"/>
                </a:srgbClr>
              </a:clrTo>
            </a:clrChange>
            <a:alphaModFix amt="3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59" y="753706"/>
            <a:ext cx="7035281" cy="53505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258968"/>
            <a:ext cx="9144000" cy="2340065"/>
          </a:xfrm>
        </p:spPr>
        <p:txBody>
          <a:bodyPr>
            <a:noAutofit/>
          </a:bodyPr>
          <a:lstStyle/>
          <a:p>
            <a:r>
              <a:rPr kumimoji="1" lang="zh-TW" altLang="en-US" sz="48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如果我</a:t>
            </a:r>
            <a:r>
              <a:rPr kumimoji="1" lang="zh-TW" altLang="en-US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參加一場</a:t>
            </a:r>
            <a:r>
              <a:rPr kumimoji="1" lang="zh-TW" altLang="en-US" sz="48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活動就能抽中電影票，為什麼要</a:t>
            </a:r>
            <a:r>
              <a:rPr kumimoji="1" lang="zh-TW" altLang="en-US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參加五場</a:t>
            </a:r>
            <a:r>
              <a:rPr kumimoji="1" lang="zh-TW" altLang="en-US" sz="48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活動累積點數換電影票？</a:t>
            </a:r>
            <a:endParaRPr kumimoji="1" lang="zh-TW" altLang="en-US" sz="4800" b="1" dirty="0">
              <a:solidFill>
                <a:srgbClr val="1190BF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33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7C65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27353" y="2294828"/>
            <a:ext cx="4764495" cy="497990"/>
          </a:xfrm>
          <a:prstGeom prst="rect">
            <a:avLst/>
          </a:prstGeom>
          <a:solidFill>
            <a:srgbClr val="E77C6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一張電影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票</a:t>
            </a:r>
            <a:r>
              <a:rPr kumimoji="1"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330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元，廠商買了</a:t>
            </a:r>
            <a:r>
              <a:rPr kumimoji="1"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張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839788" y="821094"/>
            <a:ext cx="5157787" cy="1683981"/>
          </a:xfrm>
        </p:spPr>
        <p:txBody>
          <a:bodyPr anchor="ctr">
            <a:normAutofit/>
          </a:bodyPr>
          <a:lstStyle/>
          <a:p>
            <a:r>
              <a:rPr kumimoji="1" lang="zh-TW" altLang="en-US" sz="2600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參加一場活動</a:t>
            </a:r>
            <a:r>
              <a:rPr kumimoji="1"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抽</a:t>
            </a:r>
            <a:r>
              <a:rPr kumimoji="1" lang="zh-TW" altLang="en-US" sz="2600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電影票</a:t>
            </a:r>
            <a:endParaRPr kumimoji="1" lang="zh-TW" altLang="en-US" sz="2600" dirty="0">
              <a:solidFill>
                <a:srgbClr val="E77C6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172200" y="829421"/>
            <a:ext cx="5183188" cy="1683981"/>
          </a:xfrm>
        </p:spPr>
        <p:txBody>
          <a:bodyPr anchor="ctr"/>
          <a:lstStyle/>
          <a:p>
            <a:pPr algn="r"/>
            <a:r>
              <a:rPr kumimoji="1" lang="zh-TW" altLang="en-US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參加多場活動</a:t>
            </a:r>
            <a:r>
              <a:rPr kumimoji="1"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換</a:t>
            </a:r>
            <a:r>
              <a:rPr kumimoji="1" lang="zh-TW" altLang="en-US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電影票</a:t>
            </a:r>
            <a:endParaRPr kumimoji="1" lang="zh-TW" altLang="en-US" dirty="0">
              <a:solidFill>
                <a:srgbClr val="E77C6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框架 3"/>
          <p:cNvSpPr/>
          <p:nvPr/>
        </p:nvSpPr>
        <p:spPr>
          <a:xfrm>
            <a:off x="839788" y="3978809"/>
            <a:ext cx="3606517" cy="1219848"/>
          </a:xfrm>
          <a:prstGeom prst="frame">
            <a:avLst>
              <a:gd name="adj1" fmla="val 3538"/>
            </a:avLst>
          </a:prstGeom>
          <a:solidFill>
            <a:srgbClr val="E7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抽中的機率是</a:t>
            </a:r>
            <a:r>
              <a:rPr kumimoji="1"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1/10</a:t>
            </a:r>
          </a:p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運氣不好的話</a:t>
            </a:r>
            <a:endParaRPr kumimoji="1" lang="en-US" altLang="zh-TW" sz="2400" b="1" dirty="0" smtClean="0">
              <a:solidFill>
                <a:schemeClr val="accent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參加</a:t>
            </a:r>
            <a:r>
              <a:rPr kumimoji="1"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場也抽不中</a:t>
            </a:r>
            <a:endParaRPr kumimoji="1" lang="zh-TW" altLang="en-US" sz="2400" b="1" dirty="0">
              <a:solidFill>
                <a:schemeClr val="accent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046" y="3136818"/>
            <a:ext cx="3326590" cy="497990"/>
          </a:xfrm>
          <a:prstGeom prst="rect">
            <a:avLst/>
          </a:prstGeom>
          <a:solidFill>
            <a:srgbClr val="E77C6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一場活動</a:t>
            </a:r>
            <a:r>
              <a:rPr kumimoji="1"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100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人參加</a:t>
            </a:r>
            <a:endParaRPr kumimoji="1" lang="zh-TW" altLang="en-US" sz="2400" b="1" dirty="0">
              <a:solidFill>
                <a:schemeClr val="accent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6" name="框架 15"/>
          <p:cNvSpPr/>
          <p:nvPr/>
        </p:nvSpPr>
        <p:spPr>
          <a:xfrm>
            <a:off x="6848669" y="3978809"/>
            <a:ext cx="4506720" cy="1712864"/>
          </a:xfrm>
          <a:prstGeom prst="frame">
            <a:avLst>
              <a:gd name="adj1" fmla="val 3538"/>
            </a:avLst>
          </a:prstGeom>
          <a:solidFill>
            <a:srgbClr val="E7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參加一場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得</a:t>
            </a:r>
            <a:r>
              <a:rPr kumimoji="1"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330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點</a:t>
            </a:r>
            <a:endParaRPr kumimoji="1" lang="en-US" altLang="zh-TW" sz="2400" b="1" dirty="0" smtClean="0">
              <a:solidFill>
                <a:schemeClr val="accent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參加</a:t>
            </a:r>
            <a:r>
              <a:rPr kumimoji="1"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7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場就可以換得一張電影票</a:t>
            </a:r>
            <a:endParaRPr kumimoji="1" lang="en-US" altLang="zh-TW" sz="2400" b="1" dirty="0" smtClean="0">
              <a:solidFill>
                <a:schemeClr val="accent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若不想兌換電影票也可以點數兌換其他電子禮券</a:t>
            </a:r>
            <a:endParaRPr kumimoji="1" lang="zh-TW" altLang="en-US" sz="2400" b="1" dirty="0">
              <a:solidFill>
                <a:schemeClr val="accent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82289" y="3132687"/>
            <a:ext cx="3326590" cy="497990"/>
          </a:xfrm>
          <a:prstGeom prst="rect">
            <a:avLst/>
          </a:prstGeom>
          <a:solidFill>
            <a:srgbClr val="E77C6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一張電影票</a:t>
            </a:r>
            <a:r>
              <a:rPr kumimoji="1"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2520</a:t>
            </a:r>
            <a:r>
              <a:rPr kumimoji="1"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點</a:t>
            </a:r>
            <a:endParaRPr kumimoji="1" lang="zh-TW" altLang="en-US" sz="2400" b="1" dirty="0">
              <a:solidFill>
                <a:schemeClr val="accent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5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9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/>
          </p:cNvPicPr>
          <p:nvPr/>
        </p:nvPicPr>
        <p:blipFill>
          <a:blip r:embed="rId2">
            <a:clrChange>
              <a:clrFrom>
                <a:srgbClr val="FC7C64">
                  <a:alpha val="99608"/>
                </a:srgbClr>
              </a:clrFrom>
              <a:clrTo>
                <a:srgbClr val="FC7C64">
                  <a:alpha val="0"/>
                </a:srgbClr>
              </a:clrTo>
            </a:clrChange>
            <a:alphaModFix amt="4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59" y="753706"/>
            <a:ext cx="7035281" cy="53505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07298"/>
            <a:ext cx="9144000" cy="1800329"/>
          </a:xfrm>
        </p:spPr>
        <p:txBody>
          <a:bodyPr>
            <a:noAutofit/>
          </a:bodyPr>
          <a:lstStyle/>
          <a:p>
            <a:r>
              <a:rPr kumimoji="1" lang="zh-TW" altLang="en-US" sz="48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我是</a:t>
            </a:r>
            <a:r>
              <a:rPr kumimoji="1" lang="zh-TW" altLang="en-US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學生</a:t>
            </a:r>
            <a:r>
              <a:rPr kumimoji="1" lang="zh-TW" altLang="en-US" sz="48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的話，透過政大活動點</a:t>
            </a:r>
            <a:r>
              <a:rPr kumimoji="1" lang="zh-TW" altLang="en-US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能做的事</a:t>
            </a:r>
            <a:r>
              <a:rPr kumimoji="1" lang="zh-TW" altLang="en-US" sz="48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只有參加活動嗎？</a:t>
            </a:r>
            <a:endParaRPr kumimoji="1" lang="zh-TW" altLang="en-US" sz="4800" b="1" dirty="0">
              <a:solidFill>
                <a:srgbClr val="1190BF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33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7C65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393302"/>
            <a:ext cx="9144000" cy="20713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b="1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其實活動點平台可以做很多事喔！</a:t>
            </a:r>
            <a:r>
              <a:rPr kumimoji="1" lang="en-US" altLang="zh-TW" sz="28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kumimoji="1" lang="en-US" altLang="zh-TW" sz="28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zh-TW" altLang="en-US" sz="36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學生也可以成為活動主辦方</a:t>
            </a:r>
            <a:r>
              <a:rPr kumimoji="1" lang="zh-TW" altLang="en-US" sz="28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，比如說</a:t>
            </a:r>
            <a:r>
              <a:rPr kumimoji="1" lang="zh-TW" altLang="en-US" sz="2800" b="1" u="sng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系上大會</a:t>
            </a:r>
            <a:r>
              <a:rPr kumimoji="1" lang="zh-TW" altLang="en-US" sz="28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、</a:t>
            </a:r>
            <a:r>
              <a:rPr kumimoji="1" lang="zh-TW" altLang="en-US" sz="2800" b="1" u="sng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發問券</a:t>
            </a:r>
            <a:r>
              <a:rPr kumimoji="1" lang="zh-TW" altLang="en-US" sz="28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等都可以透過均分點數吸引更多人參與！</a:t>
            </a:r>
            <a:endParaRPr kumimoji="1" lang="zh-TW" altLang="en-US" sz="2800" b="1" dirty="0">
              <a:solidFill>
                <a:srgbClr val="E77C6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4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9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/>
          </p:cNvPicPr>
          <p:nvPr/>
        </p:nvPicPr>
        <p:blipFill>
          <a:blip r:embed="rId2">
            <a:clrChange>
              <a:clrFrom>
                <a:srgbClr val="FC7C64">
                  <a:alpha val="99608"/>
                </a:srgbClr>
              </a:clrFrom>
              <a:clrTo>
                <a:srgbClr val="FC7C64">
                  <a:alpha val="0"/>
                </a:srgbClr>
              </a:clrTo>
            </a:clrChange>
            <a:alphaModFix amt="4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59" y="753706"/>
            <a:ext cx="7035281" cy="53505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67375"/>
            <a:ext cx="9144000" cy="923251"/>
          </a:xfrm>
        </p:spPr>
        <p:txBody>
          <a:bodyPr>
            <a:noAutofit/>
          </a:bodyPr>
          <a:lstStyle/>
          <a:p>
            <a:r>
              <a:rPr kumimoji="1" lang="zh-TW" altLang="en-US" sz="48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那我該</a:t>
            </a:r>
            <a:r>
              <a:rPr kumimoji="1" lang="zh-TW" altLang="en-US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怎麼使用</a:t>
            </a:r>
            <a:r>
              <a:rPr kumimoji="1" lang="zh-TW" altLang="en-US" sz="4800" b="1" dirty="0" smtClean="0">
                <a:solidFill>
                  <a:srgbClr val="1190B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政大活動點呢？</a:t>
            </a:r>
            <a:endParaRPr kumimoji="1" lang="zh-TW" altLang="en-US" sz="4800" b="1" dirty="0">
              <a:solidFill>
                <a:srgbClr val="1190BF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28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7C65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23119"/>
            <a:ext cx="3786609" cy="37866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03" y="3135085"/>
            <a:ext cx="4501140" cy="297323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1524000" y="839754"/>
            <a:ext cx="9144000" cy="186767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無論你要參加活動或是舉辦活動，</a:t>
            </a:r>
            <a:r>
              <a:rPr kumimoji="1" lang="zh-TW" altLang="en-US" sz="36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都要先註冊政大錢包</a:t>
            </a:r>
            <a:r>
              <a:rPr kumimoji="1" lang="zh-TW" altLang="en-US" sz="27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喔！一旦註冊好到活動點頁面便會</a:t>
            </a:r>
            <a:r>
              <a:rPr kumimoji="1" lang="zh-TW" altLang="en-US" sz="36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自動導入</a:t>
            </a:r>
            <a:r>
              <a:rPr kumimoji="1" lang="zh-TW" altLang="en-US" sz="27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您的會員資料，之後都可以自由地在</a:t>
            </a:r>
            <a:r>
              <a:rPr kumimoji="1" lang="zh-TW" altLang="en-US" sz="36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政大錢包</a:t>
            </a:r>
            <a:r>
              <a:rPr kumimoji="1" lang="zh-TW" altLang="en-US" sz="27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內</a:t>
            </a:r>
            <a:r>
              <a:rPr kumimoji="1" lang="zh-TW" altLang="en-US" sz="36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投資禮券</a:t>
            </a:r>
            <a:r>
              <a:rPr kumimoji="1" lang="zh-TW" altLang="en-US" sz="27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或</a:t>
            </a:r>
            <a:r>
              <a:rPr kumimoji="1" lang="zh-TW" altLang="en-US" sz="3600" b="1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兌換禮券</a:t>
            </a:r>
            <a:r>
              <a:rPr kumimoji="1" lang="zh-TW" altLang="en-US" sz="2700" b="1" dirty="0" smtClean="0">
                <a:solidFill>
                  <a:srgbClr val="E77C65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喔！</a:t>
            </a:r>
            <a:endParaRPr kumimoji="1" lang="zh-TW" altLang="en-US" sz="2800" b="1" dirty="0">
              <a:solidFill>
                <a:srgbClr val="E77C65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6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249</Words>
  <Application>Microsoft Macintosh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Microsoft JhengHei</vt:lpstr>
      <vt:lpstr>新細明體</vt:lpstr>
      <vt:lpstr>Arial</vt:lpstr>
      <vt:lpstr>Office 佈景主題</vt:lpstr>
      <vt:lpstr>政大活動點在幹嘛？</vt:lpstr>
      <vt:lpstr>PowerPoint 簡報</vt:lpstr>
      <vt:lpstr>如果我參加一場活動就能抽中電影票，為什麼要參加五場活動累積點數換電影票？</vt:lpstr>
      <vt:lpstr>PowerPoint 簡報</vt:lpstr>
      <vt:lpstr>我是學生的話，透過政大活動點能做的事只有參加活動嗎？</vt:lpstr>
      <vt:lpstr>其實活動點平台可以做很多事喔！ 學生也可以成為活動主辦方，比如說系上大會、發問券等都可以透過均分點數吸引更多人參與！</vt:lpstr>
      <vt:lpstr>那我該怎麼使用政大活動點呢？</vt:lpstr>
      <vt:lpstr>無論你要參加活動或是舉辦活動，都要先註冊政大錢包喔！一旦註冊好到活動點頁面便會自動導入您的會員資料，之後都可以自由地在政大錢包內投資禮券或兌換禮券喔！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政大活動點在幹嘛？</dc:title>
  <dc:creator>Microsoft Office 使用者</dc:creator>
  <cp:lastModifiedBy>Microsoft Office 使用者</cp:lastModifiedBy>
  <cp:revision>13</cp:revision>
  <dcterms:created xsi:type="dcterms:W3CDTF">2019-11-10T01:30:22Z</dcterms:created>
  <dcterms:modified xsi:type="dcterms:W3CDTF">2019-11-10T10:56:29Z</dcterms:modified>
</cp:coreProperties>
</file>