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57" r:id="rId5"/>
    <p:sldId id="258" r:id="rId6"/>
    <p:sldId id="264" r:id="rId7"/>
    <p:sldId id="265" r:id="rId8"/>
    <p:sldId id="263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04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49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63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7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6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6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6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3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B675-60DC-4D7F-BC10-759FD82EE0A0}" type="datetimeFigureOut">
              <a:rPr lang="zh-CN" altLang="en-US" smtClean="0"/>
              <a:t>2018/5/9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200B-F13E-4A70-B49D-D52C220BF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1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viewport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1A1A1A"/>
                </a:solidFill>
                <a:effectLst/>
                <a:latin typeface="Arial Unicode MS" panose="020B0604020202020204" pitchFamily="34" charset="-122"/>
                <a:ea typeface="Menlo"/>
              </a:rPr>
              <a:t>&lt;meta name="viewport" content="width=device-width, initial-scale=1"&gt;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CN" dirty="0"/>
          </a:p>
          <a:p>
            <a:r>
              <a:rPr lang="en-US" altLang="zh-CN" dirty="0"/>
              <a:t>layout viewport</a:t>
            </a:r>
            <a:r>
              <a:rPr lang="zh-CN" altLang="en-US" dirty="0"/>
              <a:t>（布局视口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visual viewport</a:t>
            </a:r>
            <a:r>
              <a:rPr lang="zh-CN" altLang="en-US" dirty="0" smtClean="0"/>
              <a:t>（视觉视口）</a:t>
            </a:r>
            <a:endParaRPr lang="en-US" altLang="zh-CN" dirty="0" smtClean="0"/>
          </a:p>
          <a:p>
            <a:r>
              <a:rPr lang="en-US" altLang="zh-CN" dirty="0" smtClean="0"/>
              <a:t>ideal </a:t>
            </a:r>
            <a:r>
              <a:rPr lang="en-US" altLang="zh-CN" dirty="0"/>
              <a:t>viewport</a:t>
            </a:r>
            <a:r>
              <a:rPr lang="zh-CN" altLang="en-US" dirty="0"/>
              <a:t>（理想视口）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7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layout viewport</a:t>
            </a:r>
            <a:r>
              <a:rPr lang="zh-CN" altLang="en-US" dirty="0" smtClean="0"/>
              <a:t>（布局视口）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document.documentElement.clientWidth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浏览器的宽度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93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viewport</a:t>
            </a:r>
            <a:r>
              <a:rPr lang="zh-CN" altLang="en-US" dirty="0" smtClean="0"/>
              <a:t>（视觉视口）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设备的屏幕区域是</a:t>
            </a:r>
            <a:r>
              <a:rPr lang="en-US" altLang="zh-CN" dirty="0" smtClean="0"/>
              <a:t>CSS </a:t>
            </a:r>
            <a:r>
              <a:rPr lang="zh-CN" altLang="en-US" dirty="0" smtClean="0"/>
              <a:t>像素</a:t>
            </a:r>
            <a:endParaRPr lang="en-US" altLang="zh-CN" dirty="0" smtClean="0"/>
          </a:p>
          <a:p>
            <a:r>
              <a:rPr lang="en-US" altLang="zh-CN" dirty="0" err="1"/>
              <a:t>window.innerWidth</a:t>
            </a:r>
            <a:r>
              <a:rPr lang="en-US" altLang="zh-CN" dirty="0"/>
              <a:t> | </a:t>
            </a:r>
            <a:r>
              <a:rPr lang="en-US" altLang="zh-CN" dirty="0" err="1"/>
              <a:t>window.innerHeight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0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en-US" dirty="0" smtClean="0"/>
              <a:t>根</a:t>
            </a:r>
            <a:r>
              <a:rPr lang="en-US" altLang="zh-CN" dirty="0" smtClean="0"/>
              <a:t>=&gt;html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smtClean="0"/>
              <a:t>.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.Flexible.js  </a:t>
            </a:r>
            <a:r>
              <a:rPr lang="en-US" altLang="zh-CN" dirty="0" smtClean="0"/>
              <a:t>&lt;meta name="flexible" content="initial-</a:t>
            </a:r>
            <a:r>
              <a:rPr lang="en-US" altLang="zh-CN" dirty="0" err="1" smtClean="0"/>
              <a:t>dpr</a:t>
            </a:r>
            <a:r>
              <a:rPr lang="en-US" altLang="zh-CN" dirty="0" smtClean="0"/>
              <a:t>=2" /&gt;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38" y="2373518"/>
            <a:ext cx="338184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5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dpr</a:t>
            </a:r>
            <a:r>
              <a:rPr lang="en-US" altLang="zh-CN" dirty="0" smtClean="0"/>
              <a:t>  =&gt;</a:t>
            </a:r>
            <a:r>
              <a:rPr lang="en-US" altLang="zh-CN" dirty="0" err="1" smtClean="0"/>
              <a:t>window.devicePixelRatio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window.devicePixelRatio</a:t>
            </a:r>
            <a:r>
              <a:rPr lang="en-US" altLang="zh-CN" b="1" dirty="0"/>
              <a:t> </a:t>
            </a:r>
            <a:r>
              <a:rPr lang="zh-CN" altLang="en-US" b="1" dirty="0"/>
              <a:t>是设备上物理像素 </a:t>
            </a:r>
            <a:r>
              <a:rPr lang="en-US" altLang="zh-CN" b="1" dirty="0"/>
              <a:t>(physical pixels) </a:t>
            </a:r>
            <a:r>
              <a:rPr lang="zh-CN" altLang="en-US" b="1" dirty="0"/>
              <a:t>和</a:t>
            </a:r>
            <a:r>
              <a:rPr lang="zh-CN" altLang="en-US" b="1" dirty="0" smtClean="0"/>
              <a:t>设备像素 </a:t>
            </a:r>
            <a:r>
              <a:rPr lang="en-US" altLang="zh-CN" b="1" dirty="0"/>
              <a:t>(device-independent pixels (dips)) </a:t>
            </a:r>
            <a:r>
              <a:rPr lang="zh-CN" altLang="en-US" b="1" dirty="0"/>
              <a:t>的比例。公式表示就是：</a:t>
            </a:r>
            <a:r>
              <a:rPr lang="en-US" altLang="zh-CN" b="1" dirty="0" err="1"/>
              <a:t>window.devicePixelRatio</a:t>
            </a:r>
            <a:r>
              <a:rPr lang="en-US" altLang="zh-CN" b="1" dirty="0"/>
              <a:t> = physical pixels / </a:t>
            </a:r>
            <a:r>
              <a:rPr lang="en-US" altLang="zh-CN" b="1" dirty="0" smtClean="0"/>
              <a:t>dips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12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设备</a:t>
            </a:r>
            <a:r>
              <a:rPr lang="zh-CN" altLang="en-US" b="1" dirty="0" smtClean="0"/>
              <a:t>像素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物理像素</a:t>
            </a:r>
            <a:r>
              <a:rPr lang="en-US" altLang="zh-CN" b="1" dirty="0" smtClean="0"/>
              <a:t>)</a:t>
            </a:r>
          </a:p>
          <a:p>
            <a:r>
              <a:rPr lang="en-US" altLang="zh-CN" b="1" dirty="0"/>
              <a:t>CSS</a:t>
            </a:r>
            <a:r>
              <a:rPr lang="zh-CN" altLang="en-US" b="1" dirty="0" smtClean="0"/>
              <a:t>像素</a:t>
            </a:r>
            <a:endParaRPr lang="en-US" altLang="zh-CN" b="1" dirty="0" smtClean="0"/>
          </a:p>
          <a:p>
            <a:r>
              <a:rPr lang="zh-CN" altLang="en-US" b="1" dirty="0"/>
              <a:t>设备独立</a:t>
            </a:r>
            <a:r>
              <a:rPr lang="zh-CN" altLang="en-US" b="1" dirty="0" smtClean="0"/>
              <a:t>像素  </a:t>
            </a:r>
            <a:r>
              <a:rPr lang="en-US" altLang="zh-CN" dirty="0" err="1"/>
              <a:t>screen.width</a:t>
            </a:r>
            <a:r>
              <a:rPr lang="en-US" altLang="zh-CN" dirty="0"/>
              <a:t>/height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8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PPI</a:t>
            </a:r>
            <a:r>
              <a:rPr lang="zh-CN" altLang="en-US" dirty="0" smtClean="0"/>
              <a:t>像素密度</a:t>
            </a:r>
            <a:endParaRPr lang="zh-CN" altLang="en-US" dirty="0"/>
          </a:p>
        </p:txBody>
      </p:sp>
      <p:pic>
        <p:nvPicPr>
          <p:cNvPr id="2050" name="Picture 2" descr="physical-pixel-device-independent-pixe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746"/>
            <a:ext cx="46767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hysical-pixel-device-independent-pix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56" y="1473878"/>
            <a:ext cx="4946073" cy="470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2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1px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媒体</a:t>
            </a:r>
            <a:r>
              <a:rPr lang="zh-CN" altLang="en-US" dirty="0" smtClean="0"/>
              <a:t>查询方式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https://www.cnblogs.com/surfaces/p/5158582.html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82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vh,vw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visual viewport</a:t>
            </a:r>
            <a:r>
              <a:rPr lang="zh-CN" altLang="en-US" dirty="0" smtClean="0"/>
              <a:t>（视觉视口）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window.innerWidth</a:t>
            </a:r>
            <a:r>
              <a:rPr lang="en-US" altLang="zh-CN" dirty="0" smtClean="0"/>
              <a:t> | </a:t>
            </a:r>
            <a:r>
              <a:rPr lang="en-US" altLang="zh-CN" dirty="0" err="1" smtClean="0"/>
              <a:t>window.innerHeight</a:t>
            </a: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40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153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Unicode MS</vt:lpstr>
      <vt:lpstr>Menlo</vt:lpstr>
      <vt:lpstr>宋体</vt:lpstr>
      <vt:lpstr>Arial</vt:lpstr>
      <vt:lpstr>Calibri</vt:lpstr>
      <vt:lpstr>Calibri Light</vt:lpstr>
      <vt:lpstr>Office 主题</vt:lpstr>
      <vt:lpstr>viewport</vt:lpstr>
      <vt:lpstr>layout viewport（布局视口）</vt:lpstr>
      <vt:lpstr>visual viewport（视觉视口）</vt:lpstr>
      <vt:lpstr>rem</vt:lpstr>
      <vt:lpstr>dpr  =&gt;window.devicePixelRatio</vt:lpstr>
      <vt:lpstr>PowerPoint 演示文稿</vt:lpstr>
      <vt:lpstr>PPI像素密度</vt:lpstr>
      <vt:lpstr>1px</vt:lpstr>
      <vt:lpstr>vh,vw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&lt;meta name="viewport" content="width=device-width, initial-scale=1"&gt; </dc:title>
  <dc:creator>王娇-好还事业部</dc:creator>
  <cp:lastModifiedBy>王娇-好还事业部</cp:lastModifiedBy>
  <cp:revision>13</cp:revision>
  <dcterms:created xsi:type="dcterms:W3CDTF">2018-05-09T03:31:22Z</dcterms:created>
  <dcterms:modified xsi:type="dcterms:W3CDTF">2018-05-09T06:53:37Z</dcterms:modified>
</cp:coreProperties>
</file>