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B5A8F-F134-43FF-97A4-6A81B279B2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0E8AAB-9DC7-4043-AAB5-DE5CC1DF5B6D}">
      <dgm:prSet phldrT="[文本]"/>
      <dgm:spPr/>
      <dgm:t>
        <a:bodyPr/>
        <a:lstStyle/>
        <a:p>
          <a:r>
            <a:rPr lang="en-US" altLang="zh-CN" dirty="0" err="1" smtClean="0"/>
            <a:t>Appframework</a:t>
          </a:r>
          <a:endParaRPr lang="zh-CN" altLang="en-US" dirty="0"/>
        </a:p>
      </dgm:t>
    </dgm:pt>
    <dgm:pt modelId="{5F78736C-4B65-43D2-ABD4-1A2B81A6DB9E}" type="parTrans" cxnId="{25CADDD8-289B-4D7D-ABEF-4AAA3B6CBFBD}">
      <dgm:prSet/>
      <dgm:spPr/>
      <dgm:t>
        <a:bodyPr/>
        <a:lstStyle/>
        <a:p>
          <a:endParaRPr lang="zh-CN" altLang="en-US"/>
        </a:p>
      </dgm:t>
    </dgm:pt>
    <dgm:pt modelId="{3172279D-9F2D-4A95-AA65-10044E43A26B}" type="sibTrans" cxnId="{25CADDD8-289B-4D7D-ABEF-4AAA3B6CBFBD}">
      <dgm:prSet/>
      <dgm:spPr/>
      <dgm:t>
        <a:bodyPr/>
        <a:lstStyle/>
        <a:p>
          <a:endParaRPr lang="zh-CN" altLang="en-US"/>
        </a:p>
      </dgm:t>
    </dgm:pt>
    <dgm:pt modelId="{1EBBF3D8-8D33-4A40-9336-9D519BCADE38}">
      <dgm:prSet phldrT="[文本]"/>
      <dgm:spPr/>
      <dgm:t>
        <a:bodyPr/>
        <a:lstStyle/>
        <a:p>
          <a:r>
            <a:rPr lang="en-US" altLang="zh-CN" dirty="0" err="1" smtClean="0"/>
            <a:t>srvframework</a:t>
          </a:r>
          <a:endParaRPr lang="zh-CN" altLang="en-US" dirty="0"/>
        </a:p>
      </dgm:t>
    </dgm:pt>
    <dgm:pt modelId="{35C02A7E-D7E7-4792-8290-558D522EAAE0}" type="parTrans" cxnId="{8E1E9894-5C67-478D-AFDE-F4B0794285BD}">
      <dgm:prSet/>
      <dgm:spPr/>
      <dgm:t>
        <a:bodyPr/>
        <a:lstStyle/>
        <a:p>
          <a:endParaRPr lang="zh-CN" altLang="en-US"/>
        </a:p>
      </dgm:t>
    </dgm:pt>
    <dgm:pt modelId="{4BEF8170-0F52-4242-AB3F-463ADB1A0ABB}" type="sibTrans" cxnId="{8E1E9894-5C67-478D-AFDE-F4B0794285BD}">
      <dgm:prSet/>
      <dgm:spPr/>
      <dgm:t>
        <a:bodyPr/>
        <a:lstStyle/>
        <a:p>
          <a:endParaRPr lang="zh-CN" altLang="en-US"/>
        </a:p>
      </dgm:t>
    </dgm:pt>
    <dgm:pt modelId="{A93E8787-F173-4B57-8950-61DDF5D74065}">
      <dgm:prSet phldrT="[文本]"/>
      <dgm:spPr/>
      <dgm:t>
        <a:bodyPr/>
        <a:lstStyle/>
        <a:p>
          <a:r>
            <a:rPr lang="en-US" altLang="zh-CN" dirty="0" err="1" smtClean="0"/>
            <a:t>neocomm</a:t>
          </a:r>
          <a:endParaRPr lang="zh-CN" altLang="en-US" dirty="0"/>
        </a:p>
      </dgm:t>
    </dgm:pt>
    <dgm:pt modelId="{E2273DCB-41F7-43F2-ABB2-554F3CC46F22}" type="parTrans" cxnId="{2A890C36-5A9B-48EC-8268-7E9447F7D9BA}">
      <dgm:prSet/>
      <dgm:spPr/>
      <dgm:t>
        <a:bodyPr/>
        <a:lstStyle/>
        <a:p>
          <a:endParaRPr lang="zh-CN" altLang="en-US"/>
        </a:p>
      </dgm:t>
    </dgm:pt>
    <dgm:pt modelId="{87F55894-BC0A-472C-8489-5A196F69C001}" type="sibTrans" cxnId="{2A890C36-5A9B-48EC-8268-7E9447F7D9BA}">
      <dgm:prSet/>
      <dgm:spPr/>
      <dgm:t>
        <a:bodyPr/>
        <a:lstStyle/>
        <a:p>
          <a:endParaRPr lang="zh-CN" altLang="en-US"/>
        </a:p>
      </dgm:t>
    </dgm:pt>
    <dgm:pt modelId="{837AFA53-6C30-46FC-B471-7650D54350C2}">
      <dgm:prSet phldrT="[文本]"/>
      <dgm:spPr/>
      <dgm:t>
        <a:bodyPr/>
        <a:lstStyle/>
        <a:p>
          <a:r>
            <a:rPr lang="en-US" altLang="zh-CN" dirty="0" err="1" smtClean="0"/>
            <a:t>Safe_svr</a:t>
          </a:r>
          <a:endParaRPr lang="zh-CN" altLang="en-US" dirty="0"/>
        </a:p>
      </dgm:t>
    </dgm:pt>
    <dgm:pt modelId="{69010E80-4C56-48C7-8D1B-39F1C6DD1009}" type="parTrans" cxnId="{4E15F44D-1E43-483D-B78C-110E92C1DAB6}">
      <dgm:prSet/>
      <dgm:spPr/>
      <dgm:t>
        <a:bodyPr/>
        <a:lstStyle/>
        <a:p>
          <a:endParaRPr lang="zh-CN" altLang="en-US"/>
        </a:p>
      </dgm:t>
    </dgm:pt>
    <dgm:pt modelId="{83CEB42F-64F4-4A25-9FC5-F816AF08E5B0}" type="sibTrans" cxnId="{4E15F44D-1E43-483D-B78C-110E92C1DAB6}">
      <dgm:prSet/>
      <dgm:spPr/>
      <dgm:t>
        <a:bodyPr/>
        <a:lstStyle/>
        <a:p>
          <a:endParaRPr lang="zh-CN" altLang="en-US"/>
        </a:p>
      </dgm:t>
    </dgm:pt>
    <dgm:pt modelId="{0216926E-0561-4BDF-A16F-C05423EFA314}">
      <dgm:prSet phldrT="[文本]"/>
      <dgm:spPr/>
      <dgm:t>
        <a:bodyPr/>
        <a:lstStyle/>
        <a:p>
          <a:r>
            <a:rPr lang="en-US" altLang="zh-CN" dirty="0" err="1" smtClean="0"/>
            <a:t>Config</a:t>
          </a:r>
          <a:endParaRPr lang="zh-CN" altLang="en-US" dirty="0"/>
        </a:p>
      </dgm:t>
    </dgm:pt>
    <dgm:pt modelId="{59C41FA8-457C-4FB3-B217-3D45B94DCE65}" type="parTrans" cxnId="{B4F20DAB-5C9B-4F50-9BA9-4F4251B878FA}">
      <dgm:prSet/>
      <dgm:spPr/>
      <dgm:t>
        <a:bodyPr/>
        <a:lstStyle/>
        <a:p>
          <a:endParaRPr lang="zh-CN" altLang="en-US"/>
        </a:p>
      </dgm:t>
    </dgm:pt>
    <dgm:pt modelId="{FC986915-15FD-4DF9-89BA-DAA684740A57}" type="sibTrans" cxnId="{B4F20DAB-5C9B-4F50-9BA9-4F4251B878FA}">
      <dgm:prSet/>
      <dgm:spPr/>
      <dgm:t>
        <a:bodyPr/>
        <a:lstStyle/>
        <a:p>
          <a:endParaRPr lang="zh-CN" altLang="en-US"/>
        </a:p>
      </dgm:t>
    </dgm:pt>
    <dgm:pt modelId="{B5BDE924-ED53-4C7D-9779-92FE27E17F18}">
      <dgm:prSet phldrT="[文本]"/>
      <dgm:spPr/>
      <dgm:t>
        <a:bodyPr/>
        <a:lstStyle/>
        <a:p>
          <a:r>
            <a:rPr lang="en-US" altLang="zh-CN" dirty="0" smtClean="0"/>
            <a:t>Log</a:t>
          </a:r>
          <a:endParaRPr lang="zh-CN" altLang="en-US" dirty="0"/>
        </a:p>
      </dgm:t>
    </dgm:pt>
    <dgm:pt modelId="{5ADC9AB5-1B60-4AEC-BCA0-390EBFC59CF2}" type="parTrans" cxnId="{8F1F3D8A-F500-4426-BF58-2E9ECDDFDB81}">
      <dgm:prSet/>
      <dgm:spPr/>
      <dgm:t>
        <a:bodyPr/>
        <a:lstStyle/>
        <a:p>
          <a:endParaRPr lang="zh-CN" altLang="en-US"/>
        </a:p>
      </dgm:t>
    </dgm:pt>
    <dgm:pt modelId="{7012EED1-33FE-4317-B90C-A641AD6D5876}" type="sibTrans" cxnId="{8F1F3D8A-F500-4426-BF58-2E9ECDDFDB81}">
      <dgm:prSet/>
      <dgm:spPr/>
      <dgm:t>
        <a:bodyPr/>
        <a:lstStyle/>
        <a:p>
          <a:endParaRPr lang="zh-CN" altLang="en-US"/>
        </a:p>
      </dgm:t>
    </dgm:pt>
    <dgm:pt modelId="{3AF52B8C-552D-45D1-A0DF-D6D123B065A3}">
      <dgm:prSet phldrT="[文本]"/>
      <dgm:spPr/>
      <dgm:t>
        <a:bodyPr/>
        <a:lstStyle/>
        <a:p>
          <a:r>
            <a:rPr lang="en-US" altLang="zh-CN" dirty="0" smtClean="0"/>
            <a:t>Net</a:t>
          </a:r>
          <a:endParaRPr lang="zh-CN" altLang="en-US" dirty="0"/>
        </a:p>
      </dgm:t>
    </dgm:pt>
    <dgm:pt modelId="{8BB38C10-22F7-4D53-A7E6-4EB35DFF8814}" type="parTrans" cxnId="{1174499E-CC19-4C9D-9569-E93C53D2CDC8}">
      <dgm:prSet/>
      <dgm:spPr/>
      <dgm:t>
        <a:bodyPr/>
        <a:lstStyle/>
        <a:p>
          <a:endParaRPr lang="zh-CN" altLang="en-US"/>
        </a:p>
      </dgm:t>
    </dgm:pt>
    <dgm:pt modelId="{3C3CCCE1-5EDE-4A0F-9394-7D5C8B69FA27}" type="sibTrans" cxnId="{1174499E-CC19-4C9D-9569-E93C53D2CDC8}">
      <dgm:prSet/>
      <dgm:spPr/>
      <dgm:t>
        <a:bodyPr/>
        <a:lstStyle/>
        <a:p>
          <a:endParaRPr lang="zh-CN" altLang="en-US"/>
        </a:p>
      </dgm:t>
    </dgm:pt>
    <dgm:pt modelId="{66DA05FF-DA9D-447A-ADB8-783C745E4B2B}">
      <dgm:prSet phldrT="[文本]"/>
      <dgm:spPr/>
      <dgm:t>
        <a:bodyPr/>
        <a:lstStyle/>
        <a:p>
          <a:r>
            <a:rPr lang="en-US" altLang="zh-CN" dirty="0" smtClean="0"/>
            <a:t>…</a:t>
          </a:r>
        </a:p>
      </dgm:t>
    </dgm:pt>
    <dgm:pt modelId="{9FABD1C6-D585-42A0-B643-F1C1CAF5497E}" type="parTrans" cxnId="{B45E6B0C-1538-43B2-A35F-C6D518DE7A3A}">
      <dgm:prSet/>
      <dgm:spPr/>
      <dgm:t>
        <a:bodyPr/>
        <a:lstStyle/>
        <a:p>
          <a:endParaRPr lang="zh-CN" altLang="en-US"/>
        </a:p>
      </dgm:t>
    </dgm:pt>
    <dgm:pt modelId="{88E2DF77-5AD2-4B1D-AADB-216F8B764208}" type="sibTrans" cxnId="{B45E6B0C-1538-43B2-A35F-C6D518DE7A3A}">
      <dgm:prSet/>
      <dgm:spPr/>
      <dgm:t>
        <a:bodyPr/>
        <a:lstStyle/>
        <a:p>
          <a:endParaRPr lang="zh-CN" altLang="en-US"/>
        </a:p>
      </dgm:t>
    </dgm:pt>
    <dgm:pt modelId="{EBE6B3A0-3602-415C-A45A-497839DD0480}" type="pres">
      <dgm:prSet presAssocID="{47BB5A8F-F134-43FF-97A4-6A81B279B2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E42577A-F211-4B84-B5D3-AB299B34354C}" type="pres">
      <dgm:prSet presAssocID="{837AFA53-6C30-46FC-B471-7650D54350C2}" presName="hierRoot1" presStyleCnt="0">
        <dgm:presLayoutVars>
          <dgm:hierBranch val="init"/>
        </dgm:presLayoutVars>
      </dgm:prSet>
      <dgm:spPr/>
    </dgm:pt>
    <dgm:pt modelId="{034E0DA2-1035-454E-822F-9C13951847EA}" type="pres">
      <dgm:prSet presAssocID="{837AFA53-6C30-46FC-B471-7650D54350C2}" presName="rootComposite1" presStyleCnt="0"/>
      <dgm:spPr/>
    </dgm:pt>
    <dgm:pt modelId="{24C9B70D-93AE-44BC-A50B-211080F03249}" type="pres">
      <dgm:prSet presAssocID="{837AFA53-6C30-46FC-B471-7650D54350C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EB923D-9B1A-4C6B-9FBE-492A5F3B4829}" type="pres">
      <dgm:prSet presAssocID="{837AFA53-6C30-46FC-B471-7650D54350C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445ACDD-1D05-4471-86FA-B218A4436DE5}" type="pres">
      <dgm:prSet presAssocID="{837AFA53-6C30-46FC-B471-7650D54350C2}" presName="hierChild2" presStyleCnt="0"/>
      <dgm:spPr/>
    </dgm:pt>
    <dgm:pt modelId="{B829708E-3FEB-4C25-BAA5-657830DC5385}" type="pres">
      <dgm:prSet presAssocID="{5F78736C-4B65-43D2-ABD4-1A2B81A6DB9E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CBD8371F-689D-4360-94A1-E4C4D855D048}" type="pres">
      <dgm:prSet presAssocID="{970E8AAB-9DC7-4043-AAB5-DE5CC1DF5B6D}" presName="hierRoot2" presStyleCnt="0">
        <dgm:presLayoutVars>
          <dgm:hierBranch val="init"/>
        </dgm:presLayoutVars>
      </dgm:prSet>
      <dgm:spPr/>
    </dgm:pt>
    <dgm:pt modelId="{6A157D27-E38B-4D46-AFA0-D6A34F621AF0}" type="pres">
      <dgm:prSet presAssocID="{970E8AAB-9DC7-4043-AAB5-DE5CC1DF5B6D}" presName="rootComposite" presStyleCnt="0"/>
      <dgm:spPr/>
    </dgm:pt>
    <dgm:pt modelId="{88F75BC6-59B7-4878-8D1B-9391AA99CE1D}" type="pres">
      <dgm:prSet presAssocID="{970E8AAB-9DC7-4043-AAB5-DE5CC1DF5B6D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F9D9FA-AC92-47AB-9712-E155D450F01A}" type="pres">
      <dgm:prSet presAssocID="{970E8AAB-9DC7-4043-AAB5-DE5CC1DF5B6D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C789B5D0-DF72-4062-8608-FE6971540D34}" type="pres">
      <dgm:prSet presAssocID="{970E8AAB-9DC7-4043-AAB5-DE5CC1DF5B6D}" presName="hierChild4" presStyleCnt="0"/>
      <dgm:spPr/>
    </dgm:pt>
    <dgm:pt modelId="{40D8151B-D5D7-4AFD-90EF-8779573C3065}" type="pres">
      <dgm:prSet presAssocID="{35C02A7E-D7E7-4792-8290-558D522EAAE0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79419B04-C30A-414A-9C4D-813F05D8F333}" type="pres">
      <dgm:prSet presAssocID="{1EBBF3D8-8D33-4A40-9336-9D519BCADE38}" presName="hierRoot2" presStyleCnt="0">
        <dgm:presLayoutVars>
          <dgm:hierBranch val="init"/>
        </dgm:presLayoutVars>
      </dgm:prSet>
      <dgm:spPr/>
    </dgm:pt>
    <dgm:pt modelId="{656D703F-640F-41F2-A178-5E6B010A9E9B}" type="pres">
      <dgm:prSet presAssocID="{1EBBF3D8-8D33-4A40-9336-9D519BCADE38}" presName="rootComposite" presStyleCnt="0"/>
      <dgm:spPr/>
    </dgm:pt>
    <dgm:pt modelId="{D89E8EF5-2EB6-44C6-904B-782CEAE947D2}" type="pres">
      <dgm:prSet presAssocID="{1EBBF3D8-8D33-4A40-9336-9D519BCADE38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5016A1-6883-41E3-A9C7-980940641DD5}" type="pres">
      <dgm:prSet presAssocID="{1EBBF3D8-8D33-4A40-9336-9D519BCADE38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C9B378E7-F445-45B5-8E24-1D137CE4742C}" type="pres">
      <dgm:prSet presAssocID="{1EBBF3D8-8D33-4A40-9336-9D519BCADE38}" presName="hierChild4" presStyleCnt="0"/>
      <dgm:spPr/>
    </dgm:pt>
    <dgm:pt modelId="{E73AF35A-23A3-4C47-8046-04CB95A842B0}" type="pres">
      <dgm:prSet presAssocID="{1EBBF3D8-8D33-4A40-9336-9D519BCADE38}" presName="hierChild5" presStyleCnt="0"/>
      <dgm:spPr/>
    </dgm:pt>
    <dgm:pt modelId="{5AB77AFE-C0EE-4EA3-8BE7-101010D047D4}" type="pres">
      <dgm:prSet presAssocID="{E2273DCB-41F7-43F2-ABB2-554F3CC46F22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B903109-9853-4CDE-A4B6-B5111265408B}" type="pres">
      <dgm:prSet presAssocID="{A93E8787-F173-4B57-8950-61DDF5D74065}" presName="hierRoot2" presStyleCnt="0">
        <dgm:presLayoutVars>
          <dgm:hierBranch val="init"/>
        </dgm:presLayoutVars>
      </dgm:prSet>
      <dgm:spPr/>
    </dgm:pt>
    <dgm:pt modelId="{B0400112-A6B9-4391-9016-D4C837BB7C90}" type="pres">
      <dgm:prSet presAssocID="{A93E8787-F173-4B57-8950-61DDF5D74065}" presName="rootComposite" presStyleCnt="0"/>
      <dgm:spPr/>
    </dgm:pt>
    <dgm:pt modelId="{1B74CF2C-668A-4812-A8E1-B6D34D5281D0}" type="pres">
      <dgm:prSet presAssocID="{A93E8787-F173-4B57-8950-61DDF5D7406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9BE1BC-FC4A-461F-BEA3-01549D97AF68}" type="pres">
      <dgm:prSet presAssocID="{A93E8787-F173-4B57-8950-61DDF5D74065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5D87F43D-E7C0-468E-9BC4-C400B042ADDA}" type="pres">
      <dgm:prSet presAssocID="{A93E8787-F173-4B57-8950-61DDF5D74065}" presName="hierChild4" presStyleCnt="0"/>
      <dgm:spPr/>
    </dgm:pt>
    <dgm:pt modelId="{17A1925D-3322-45C0-B73A-F79DC6E78A10}" type="pres">
      <dgm:prSet presAssocID="{A93E8787-F173-4B57-8950-61DDF5D74065}" presName="hierChild5" presStyleCnt="0"/>
      <dgm:spPr/>
    </dgm:pt>
    <dgm:pt modelId="{BC784B7A-F1B9-46CF-B563-F6CB1BCA4767}" type="pres">
      <dgm:prSet presAssocID="{970E8AAB-9DC7-4043-AAB5-DE5CC1DF5B6D}" presName="hierChild5" presStyleCnt="0"/>
      <dgm:spPr/>
    </dgm:pt>
    <dgm:pt modelId="{7B34B568-10DB-4612-9858-C17E70507147}" type="pres">
      <dgm:prSet presAssocID="{59C41FA8-457C-4FB3-B217-3D45B94DCE65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224A0CA-62C8-41E8-8C29-9495D5897D43}" type="pres">
      <dgm:prSet presAssocID="{0216926E-0561-4BDF-A16F-C05423EFA314}" presName="hierRoot2" presStyleCnt="0">
        <dgm:presLayoutVars>
          <dgm:hierBranch val="init"/>
        </dgm:presLayoutVars>
      </dgm:prSet>
      <dgm:spPr/>
    </dgm:pt>
    <dgm:pt modelId="{AE6A9C01-9DE7-47EB-ACD4-9B2E5FFFF807}" type="pres">
      <dgm:prSet presAssocID="{0216926E-0561-4BDF-A16F-C05423EFA314}" presName="rootComposite" presStyleCnt="0"/>
      <dgm:spPr/>
    </dgm:pt>
    <dgm:pt modelId="{B4DF1E4F-09CB-47F5-B513-7156F3BC5A5C}" type="pres">
      <dgm:prSet presAssocID="{0216926E-0561-4BDF-A16F-C05423EFA31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AF44E7-1089-427A-929F-DD9872535A99}" type="pres">
      <dgm:prSet presAssocID="{0216926E-0561-4BDF-A16F-C05423EFA314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16EA1E84-BC5B-4834-B1DF-0EB6999E5EE8}" type="pres">
      <dgm:prSet presAssocID="{0216926E-0561-4BDF-A16F-C05423EFA314}" presName="hierChild4" presStyleCnt="0"/>
      <dgm:spPr/>
    </dgm:pt>
    <dgm:pt modelId="{124A3D85-ED5E-4858-8FB5-37421B579AD1}" type="pres">
      <dgm:prSet presAssocID="{0216926E-0561-4BDF-A16F-C05423EFA314}" presName="hierChild5" presStyleCnt="0"/>
      <dgm:spPr/>
    </dgm:pt>
    <dgm:pt modelId="{8A1DF709-97C6-4E22-A2DC-B0774F7B9822}" type="pres">
      <dgm:prSet presAssocID="{5ADC9AB5-1B60-4AEC-BCA0-390EBFC59CF2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E3AA01A9-13E5-462E-90C7-6AD598262F7B}" type="pres">
      <dgm:prSet presAssocID="{B5BDE924-ED53-4C7D-9779-92FE27E17F18}" presName="hierRoot2" presStyleCnt="0">
        <dgm:presLayoutVars>
          <dgm:hierBranch val="init"/>
        </dgm:presLayoutVars>
      </dgm:prSet>
      <dgm:spPr/>
    </dgm:pt>
    <dgm:pt modelId="{A8C3EDC2-83C6-432D-9710-A5AD8BA7D114}" type="pres">
      <dgm:prSet presAssocID="{B5BDE924-ED53-4C7D-9779-92FE27E17F18}" presName="rootComposite" presStyleCnt="0"/>
      <dgm:spPr/>
    </dgm:pt>
    <dgm:pt modelId="{05817FE3-2B72-4E56-BA89-75257F1109E6}" type="pres">
      <dgm:prSet presAssocID="{B5BDE924-ED53-4C7D-9779-92FE27E17F18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6F84E6-1A0D-4A92-8C9C-294373321940}" type="pres">
      <dgm:prSet presAssocID="{B5BDE924-ED53-4C7D-9779-92FE27E17F18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257FFA3C-60BB-4ECF-BB03-EADB37EC6B17}" type="pres">
      <dgm:prSet presAssocID="{B5BDE924-ED53-4C7D-9779-92FE27E17F18}" presName="hierChild4" presStyleCnt="0"/>
      <dgm:spPr/>
    </dgm:pt>
    <dgm:pt modelId="{C176715A-D5CB-486C-9DAD-2CB09471B727}" type="pres">
      <dgm:prSet presAssocID="{B5BDE924-ED53-4C7D-9779-92FE27E17F18}" presName="hierChild5" presStyleCnt="0"/>
      <dgm:spPr/>
    </dgm:pt>
    <dgm:pt modelId="{70A9D1C7-C256-4ADC-B100-BDF00E3052BD}" type="pres">
      <dgm:prSet presAssocID="{8BB38C10-22F7-4D53-A7E6-4EB35DFF8814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6CCC17B5-DD27-49BA-A900-08A47BD304CE}" type="pres">
      <dgm:prSet presAssocID="{3AF52B8C-552D-45D1-A0DF-D6D123B065A3}" presName="hierRoot2" presStyleCnt="0">
        <dgm:presLayoutVars>
          <dgm:hierBranch val="init"/>
        </dgm:presLayoutVars>
      </dgm:prSet>
      <dgm:spPr/>
    </dgm:pt>
    <dgm:pt modelId="{E6732249-63D4-4283-9068-2CBD0DA8117D}" type="pres">
      <dgm:prSet presAssocID="{3AF52B8C-552D-45D1-A0DF-D6D123B065A3}" presName="rootComposite" presStyleCnt="0"/>
      <dgm:spPr/>
    </dgm:pt>
    <dgm:pt modelId="{41239622-98B7-48E7-AAF8-170A3ADCF5C4}" type="pres">
      <dgm:prSet presAssocID="{3AF52B8C-552D-45D1-A0DF-D6D123B065A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721F3F-0EF5-4C28-B74F-4ABF7706F796}" type="pres">
      <dgm:prSet presAssocID="{3AF52B8C-552D-45D1-A0DF-D6D123B065A3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31AD1711-1867-498D-9733-57E124E821E0}" type="pres">
      <dgm:prSet presAssocID="{3AF52B8C-552D-45D1-A0DF-D6D123B065A3}" presName="hierChild4" presStyleCnt="0"/>
      <dgm:spPr/>
    </dgm:pt>
    <dgm:pt modelId="{856627F4-AA82-488A-8EB9-0771F46BE163}" type="pres">
      <dgm:prSet presAssocID="{3AF52B8C-552D-45D1-A0DF-D6D123B065A3}" presName="hierChild5" presStyleCnt="0"/>
      <dgm:spPr/>
    </dgm:pt>
    <dgm:pt modelId="{623834CF-0DEF-4B72-BA9F-EC1DAE2514FC}" type="pres">
      <dgm:prSet presAssocID="{9FABD1C6-D585-42A0-B643-F1C1CAF5497E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22DAD9FB-D676-41E0-9CD2-7DE3DE4183F2}" type="pres">
      <dgm:prSet presAssocID="{66DA05FF-DA9D-447A-ADB8-783C745E4B2B}" presName="hierRoot2" presStyleCnt="0">
        <dgm:presLayoutVars>
          <dgm:hierBranch val="init"/>
        </dgm:presLayoutVars>
      </dgm:prSet>
      <dgm:spPr/>
    </dgm:pt>
    <dgm:pt modelId="{C355B07D-5427-49B5-BA27-5C3292AED66C}" type="pres">
      <dgm:prSet presAssocID="{66DA05FF-DA9D-447A-ADB8-783C745E4B2B}" presName="rootComposite" presStyleCnt="0"/>
      <dgm:spPr/>
    </dgm:pt>
    <dgm:pt modelId="{7706E26E-C659-4DC6-AD38-F56C1C2EF330}" type="pres">
      <dgm:prSet presAssocID="{66DA05FF-DA9D-447A-ADB8-783C745E4B2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CF6EB2-6D3C-40CA-B56A-D880636CA561}" type="pres">
      <dgm:prSet presAssocID="{66DA05FF-DA9D-447A-ADB8-783C745E4B2B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7E6E56FA-8E1E-4614-AF64-C6C7334CA956}" type="pres">
      <dgm:prSet presAssocID="{66DA05FF-DA9D-447A-ADB8-783C745E4B2B}" presName="hierChild4" presStyleCnt="0"/>
      <dgm:spPr/>
    </dgm:pt>
    <dgm:pt modelId="{53FFDC51-49DA-4B48-9BF2-92521201FF18}" type="pres">
      <dgm:prSet presAssocID="{66DA05FF-DA9D-447A-ADB8-783C745E4B2B}" presName="hierChild5" presStyleCnt="0"/>
      <dgm:spPr/>
    </dgm:pt>
    <dgm:pt modelId="{F7D48CFB-A660-4527-917C-91C91681F27D}" type="pres">
      <dgm:prSet presAssocID="{837AFA53-6C30-46FC-B471-7650D54350C2}" presName="hierChild3" presStyleCnt="0"/>
      <dgm:spPr/>
    </dgm:pt>
  </dgm:ptLst>
  <dgm:cxnLst>
    <dgm:cxn modelId="{D97E3F56-D587-4366-B563-52BDE9B48C4E}" type="presOf" srcId="{35C02A7E-D7E7-4792-8290-558D522EAAE0}" destId="{40D8151B-D5D7-4AFD-90EF-8779573C3065}" srcOrd="0" destOrd="0" presId="urn:microsoft.com/office/officeart/2005/8/layout/orgChart1"/>
    <dgm:cxn modelId="{78196059-322D-4C5C-93BF-5F08B14BB913}" type="presOf" srcId="{5ADC9AB5-1B60-4AEC-BCA0-390EBFC59CF2}" destId="{8A1DF709-97C6-4E22-A2DC-B0774F7B9822}" srcOrd="0" destOrd="0" presId="urn:microsoft.com/office/officeart/2005/8/layout/orgChart1"/>
    <dgm:cxn modelId="{8E1E9894-5C67-478D-AFDE-F4B0794285BD}" srcId="{970E8AAB-9DC7-4043-AAB5-DE5CC1DF5B6D}" destId="{1EBBF3D8-8D33-4A40-9336-9D519BCADE38}" srcOrd="0" destOrd="0" parTransId="{35C02A7E-D7E7-4792-8290-558D522EAAE0}" sibTransId="{4BEF8170-0F52-4242-AB3F-463ADB1A0ABB}"/>
    <dgm:cxn modelId="{2A890C36-5A9B-48EC-8268-7E9447F7D9BA}" srcId="{970E8AAB-9DC7-4043-AAB5-DE5CC1DF5B6D}" destId="{A93E8787-F173-4B57-8950-61DDF5D74065}" srcOrd="1" destOrd="0" parTransId="{E2273DCB-41F7-43F2-ABB2-554F3CC46F22}" sibTransId="{87F55894-BC0A-472C-8489-5A196F69C001}"/>
    <dgm:cxn modelId="{515D01E9-F2AA-4222-AD74-EB2C8104C6C4}" type="presOf" srcId="{B5BDE924-ED53-4C7D-9779-92FE27E17F18}" destId="{916F84E6-1A0D-4A92-8C9C-294373321940}" srcOrd="1" destOrd="0" presId="urn:microsoft.com/office/officeart/2005/8/layout/orgChart1"/>
    <dgm:cxn modelId="{8F1F3D8A-F500-4426-BF58-2E9ECDDFDB81}" srcId="{837AFA53-6C30-46FC-B471-7650D54350C2}" destId="{B5BDE924-ED53-4C7D-9779-92FE27E17F18}" srcOrd="2" destOrd="0" parTransId="{5ADC9AB5-1B60-4AEC-BCA0-390EBFC59CF2}" sibTransId="{7012EED1-33FE-4317-B90C-A641AD6D5876}"/>
    <dgm:cxn modelId="{25CADDD8-289B-4D7D-ABEF-4AAA3B6CBFBD}" srcId="{837AFA53-6C30-46FC-B471-7650D54350C2}" destId="{970E8AAB-9DC7-4043-AAB5-DE5CC1DF5B6D}" srcOrd="0" destOrd="0" parTransId="{5F78736C-4B65-43D2-ABD4-1A2B81A6DB9E}" sibTransId="{3172279D-9F2D-4A95-AA65-10044E43A26B}"/>
    <dgm:cxn modelId="{F90AADD5-527A-4C08-9DCB-0504FBAEB45B}" type="presOf" srcId="{3AF52B8C-552D-45D1-A0DF-D6D123B065A3}" destId="{41239622-98B7-48E7-AAF8-170A3ADCF5C4}" srcOrd="0" destOrd="0" presId="urn:microsoft.com/office/officeart/2005/8/layout/orgChart1"/>
    <dgm:cxn modelId="{D3C89CD9-153D-4904-971A-162516CF0071}" type="presOf" srcId="{9FABD1C6-D585-42A0-B643-F1C1CAF5497E}" destId="{623834CF-0DEF-4B72-BA9F-EC1DAE2514FC}" srcOrd="0" destOrd="0" presId="urn:microsoft.com/office/officeart/2005/8/layout/orgChart1"/>
    <dgm:cxn modelId="{EF676DE1-8F9E-4E32-9C97-8DC644BCD170}" type="presOf" srcId="{A93E8787-F173-4B57-8950-61DDF5D74065}" destId="{909BE1BC-FC4A-461F-BEA3-01549D97AF68}" srcOrd="1" destOrd="0" presId="urn:microsoft.com/office/officeart/2005/8/layout/orgChart1"/>
    <dgm:cxn modelId="{CD112C2C-B601-4305-A65A-FA0C01365399}" type="presOf" srcId="{66DA05FF-DA9D-447A-ADB8-783C745E4B2B}" destId="{46CF6EB2-6D3C-40CA-B56A-D880636CA561}" srcOrd="1" destOrd="0" presId="urn:microsoft.com/office/officeart/2005/8/layout/orgChart1"/>
    <dgm:cxn modelId="{B4F20DAB-5C9B-4F50-9BA9-4F4251B878FA}" srcId="{837AFA53-6C30-46FC-B471-7650D54350C2}" destId="{0216926E-0561-4BDF-A16F-C05423EFA314}" srcOrd="1" destOrd="0" parTransId="{59C41FA8-457C-4FB3-B217-3D45B94DCE65}" sibTransId="{FC986915-15FD-4DF9-89BA-DAA684740A57}"/>
    <dgm:cxn modelId="{4FE500AB-C83E-435B-9D58-915D617FA444}" type="presOf" srcId="{5F78736C-4B65-43D2-ABD4-1A2B81A6DB9E}" destId="{B829708E-3FEB-4C25-BAA5-657830DC5385}" srcOrd="0" destOrd="0" presId="urn:microsoft.com/office/officeart/2005/8/layout/orgChart1"/>
    <dgm:cxn modelId="{ADC55579-CA6A-482F-ABFD-861B534BD730}" type="presOf" srcId="{66DA05FF-DA9D-447A-ADB8-783C745E4B2B}" destId="{7706E26E-C659-4DC6-AD38-F56C1C2EF330}" srcOrd="0" destOrd="0" presId="urn:microsoft.com/office/officeart/2005/8/layout/orgChart1"/>
    <dgm:cxn modelId="{0D6F4503-6C11-4310-9D5A-A5EA0933D6C4}" type="presOf" srcId="{E2273DCB-41F7-43F2-ABB2-554F3CC46F22}" destId="{5AB77AFE-C0EE-4EA3-8BE7-101010D047D4}" srcOrd="0" destOrd="0" presId="urn:microsoft.com/office/officeart/2005/8/layout/orgChart1"/>
    <dgm:cxn modelId="{1174499E-CC19-4C9D-9569-E93C53D2CDC8}" srcId="{837AFA53-6C30-46FC-B471-7650D54350C2}" destId="{3AF52B8C-552D-45D1-A0DF-D6D123B065A3}" srcOrd="3" destOrd="0" parTransId="{8BB38C10-22F7-4D53-A7E6-4EB35DFF8814}" sibTransId="{3C3CCCE1-5EDE-4A0F-9394-7D5C8B69FA27}"/>
    <dgm:cxn modelId="{3B108307-5896-4E77-BA1F-C830EC252403}" type="presOf" srcId="{1EBBF3D8-8D33-4A40-9336-9D519BCADE38}" destId="{D89E8EF5-2EB6-44C6-904B-782CEAE947D2}" srcOrd="0" destOrd="0" presId="urn:microsoft.com/office/officeart/2005/8/layout/orgChart1"/>
    <dgm:cxn modelId="{DE869DA3-9463-4D96-9AD1-21A1EBAD6689}" type="presOf" srcId="{B5BDE924-ED53-4C7D-9779-92FE27E17F18}" destId="{05817FE3-2B72-4E56-BA89-75257F1109E6}" srcOrd="0" destOrd="0" presId="urn:microsoft.com/office/officeart/2005/8/layout/orgChart1"/>
    <dgm:cxn modelId="{5121D4DC-7748-47DE-8EC3-7694172DC4A8}" type="presOf" srcId="{0216926E-0561-4BDF-A16F-C05423EFA314}" destId="{B4DF1E4F-09CB-47F5-B513-7156F3BC5A5C}" srcOrd="0" destOrd="0" presId="urn:microsoft.com/office/officeart/2005/8/layout/orgChart1"/>
    <dgm:cxn modelId="{E1A1B7D9-442B-45B1-881A-D83A1325CF8C}" type="presOf" srcId="{8BB38C10-22F7-4D53-A7E6-4EB35DFF8814}" destId="{70A9D1C7-C256-4ADC-B100-BDF00E3052BD}" srcOrd="0" destOrd="0" presId="urn:microsoft.com/office/officeart/2005/8/layout/orgChart1"/>
    <dgm:cxn modelId="{AA7EC0E6-33DD-4FEA-BBA6-E07D7BD8C1CF}" type="presOf" srcId="{1EBBF3D8-8D33-4A40-9336-9D519BCADE38}" destId="{015016A1-6883-41E3-A9C7-980940641DD5}" srcOrd="1" destOrd="0" presId="urn:microsoft.com/office/officeart/2005/8/layout/orgChart1"/>
    <dgm:cxn modelId="{394F9025-195D-43D0-8077-C32B26D3520D}" type="presOf" srcId="{47BB5A8F-F134-43FF-97A4-6A81B279B2CF}" destId="{EBE6B3A0-3602-415C-A45A-497839DD0480}" srcOrd="0" destOrd="0" presId="urn:microsoft.com/office/officeart/2005/8/layout/orgChart1"/>
    <dgm:cxn modelId="{ABC45B2C-9DE4-4DA7-BB0B-4EDBE66EA7C6}" type="presOf" srcId="{3AF52B8C-552D-45D1-A0DF-D6D123B065A3}" destId="{13721F3F-0EF5-4C28-B74F-4ABF7706F796}" srcOrd="1" destOrd="0" presId="urn:microsoft.com/office/officeart/2005/8/layout/orgChart1"/>
    <dgm:cxn modelId="{9DD68858-9C27-498D-B31A-980154061F7D}" type="presOf" srcId="{970E8AAB-9DC7-4043-AAB5-DE5CC1DF5B6D}" destId="{88F75BC6-59B7-4878-8D1B-9391AA99CE1D}" srcOrd="0" destOrd="0" presId="urn:microsoft.com/office/officeart/2005/8/layout/orgChart1"/>
    <dgm:cxn modelId="{7FA18006-0ECF-45AA-8A00-F0DBEF9379F4}" type="presOf" srcId="{837AFA53-6C30-46FC-B471-7650D54350C2}" destId="{91EB923D-9B1A-4C6B-9FBE-492A5F3B4829}" srcOrd="1" destOrd="0" presId="urn:microsoft.com/office/officeart/2005/8/layout/orgChart1"/>
    <dgm:cxn modelId="{4E15F44D-1E43-483D-B78C-110E92C1DAB6}" srcId="{47BB5A8F-F134-43FF-97A4-6A81B279B2CF}" destId="{837AFA53-6C30-46FC-B471-7650D54350C2}" srcOrd="0" destOrd="0" parTransId="{69010E80-4C56-48C7-8D1B-39F1C6DD1009}" sibTransId="{83CEB42F-64F4-4A25-9FC5-F816AF08E5B0}"/>
    <dgm:cxn modelId="{53F419F2-E396-4963-87B1-CC0C581914DC}" type="presOf" srcId="{59C41FA8-457C-4FB3-B217-3D45B94DCE65}" destId="{7B34B568-10DB-4612-9858-C17E70507147}" srcOrd="0" destOrd="0" presId="urn:microsoft.com/office/officeart/2005/8/layout/orgChart1"/>
    <dgm:cxn modelId="{B45E6B0C-1538-43B2-A35F-C6D518DE7A3A}" srcId="{837AFA53-6C30-46FC-B471-7650D54350C2}" destId="{66DA05FF-DA9D-447A-ADB8-783C745E4B2B}" srcOrd="4" destOrd="0" parTransId="{9FABD1C6-D585-42A0-B643-F1C1CAF5497E}" sibTransId="{88E2DF77-5AD2-4B1D-AADB-216F8B764208}"/>
    <dgm:cxn modelId="{FE45EF06-37C6-4B5D-A821-2CE8402D5B1E}" type="presOf" srcId="{970E8AAB-9DC7-4043-AAB5-DE5CC1DF5B6D}" destId="{A1F9D9FA-AC92-47AB-9712-E155D450F01A}" srcOrd="1" destOrd="0" presId="urn:microsoft.com/office/officeart/2005/8/layout/orgChart1"/>
    <dgm:cxn modelId="{6B2B3D6E-89A2-4342-BA72-73605A5AD721}" type="presOf" srcId="{837AFA53-6C30-46FC-B471-7650D54350C2}" destId="{24C9B70D-93AE-44BC-A50B-211080F03249}" srcOrd="0" destOrd="0" presId="urn:microsoft.com/office/officeart/2005/8/layout/orgChart1"/>
    <dgm:cxn modelId="{6B5BB757-B87C-42B8-AED0-D971E8B3745D}" type="presOf" srcId="{0216926E-0561-4BDF-A16F-C05423EFA314}" destId="{97AF44E7-1089-427A-929F-DD9872535A99}" srcOrd="1" destOrd="0" presId="urn:microsoft.com/office/officeart/2005/8/layout/orgChart1"/>
    <dgm:cxn modelId="{ACC3F7A1-9488-48ED-A54D-4DC7CCEA3097}" type="presOf" srcId="{A93E8787-F173-4B57-8950-61DDF5D74065}" destId="{1B74CF2C-668A-4812-A8E1-B6D34D5281D0}" srcOrd="0" destOrd="0" presId="urn:microsoft.com/office/officeart/2005/8/layout/orgChart1"/>
    <dgm:cxn modelId="{DF3714DD-BABF-4E23-B9D5-6135C4FB3333}" type="presParOf" srcId="{EBE6B3A0-3602-415C-A45A-497839DD0480}" destId="{AE42577A-F211-4B84-B5D3-AB299B34354C}" srcOrd="0" destOrd="0" presId="urn:microsoft.com/office/officeart/2005/8/layout/orgChart1"/>
    <dgm:cxn modelId="{2BB556AF-C573-4D7A-AE74-3611738741D7}" type="presParOf" srcId="{AE42577A-F211-4B84-B5D3-AB299B34354C}" destId="{034E0DA2-1035-454E-822F-9C13951847EA}" srcOrd="0" destOrd="0" presId="urn:microsoft.com/office/officeart/2005/8/layout/orgChart1"/>
    <dgm:cxn modelId="{E2B1D59A-16BA-4C3C-89EE-CA88AFC5212D}" type="presParOf" srcId="{034E0DA2-1035-454E-822F-9C13951847EA}" destId="{24C9B70D-93AE-44BC-A50B-211080F03249}" srcOrd="0" destOrd="0" presId="urn:microsoft.com/office/officeart/2005/8/layout/orgChart1"/>
    <dgm:cxn modelId="{0D3F7370-BB97-45DF-87D5-A7213663E605}" type="presParOf" srcId="{034E0DA2-1035-454E-822F-9C13951847EA}" destId="{91EB923D-9B1A-4C6B-9FBE-492A5F3B4829}" srcOrd="1" destOrd="0" presId="urn:microsoft.com/office/officeart/2005/8/layout/orgChart1"/>
    <dgm:cxn modelId="{9E531C62-D05C-4BD4-9451-A0C84F53629E}" type="presParOf" srcId="{AE42577A-F211-4B84-B5D3-AB299B34354C}" destId="{E445ACDD-1D05-4471-86FA-B218A4436DE5}" srcOrd="1" destOrd="0" presId="urn:microsoft.com/office/officeart/2005/8/layout/orgChart1"/>
    <dgm:cxn modelId="{787461A1-72F2-4C33-9883-E47765DEB83A}" type="presParOf" srcId="{E445ACDD-1D05-4471-86FA-B218A4436DE5}" destId="{B829708E-3FEB-4C25-BAA5-657830DC5385}" srcOrd="0" destOrd="0" presId="urn:microsoft.com/office/officeart/2005/8/layout/orgChart1"/>
    <dgm:cxn modelId="{0D5EA13F-9273-4ECA-841F-C2BF557D2DD5}" type="presParOf" srcId="{E445ACDD-1D05-4471-86FA-B218A4436DE5}" destId="{CBD8371F-689D-4360-94A1-E4C4D855D048}" srcOrd="1" destOrd="0" presId="urn:microsoft.com/office/officeart/2005/8/layout/orgChart1"/>
    <dgm:cxn modelId="{54602B00-CCD1-4148-BEE5-1E2B46A2BAB0}" type="presParOf" srcId="{CBD8371F-689D-4360-94A1-E4C4D855D048}" destId="{6A157D27-E38B-4D46-AFA0-D6A34F621AF0}" srcOrd="0" destOrd="0" presId="urn:microsoft.com/office/officeart/2005/8/layout/orgChart1"/>
    <dgm:cxn modelId="{9A3B4CCB-28EB-4C47-B572-BB68DC857D87}" type="presParOf" srcId="{6A157D27-E38B-4D46-AFA0-D6A34F621AF0}" destId="{88F75BC6-59B7-4878-8D1B-9391AA99CE1D}" srcOrd="0" destOrd="0" presId="urn:microsoft.com/office/officeart/2005/8/layout/orgChart1"/>
    <dgm:cxn modelId="{86954EC4-8035-41A8-ABAD-FBD7E1E967F7}" type="presParOf" srcId="{6A157D27-E38B-4D46-AFA0-D6A34F621AF0}" destId="{A1F9D9FA-AC92-47AB-9712-E155D450F01A}" srcOrd="1" destOrd="0" presId="urn:microsoft.com/office/officeart/2005/8/layout/orgChart1"/>
    <dgm:cxn modelId="{80DDCBD4-CA95-44D9-BE44-4ADC4E914C1E}" type="presParOf" srcId="{CBD8371F-689D-4360-94A1-E4C4D855D048}" destId="{C789B5D0-DF72-4062-8608-FE6971540D34}" srcOrd="1" destOrd="0" presId="urn:microsoft.com/office/officeart/2005/8/layout/orgChart1"/>
    <dgm:cxn modelId="{9CB98248-9748-4B05-93E5-EAEB2A0A72F7}" type="presParOf" srcId="{C789B5D0-DF72-4062-8608-FE6971540D34}" destId="{40D8151B-D5D7-4AFD-90EF-8779573C3065}" srcOrd="0" destOrd="0" presId="urn:microsoft.com/office/officeart/2005/8/layout/orgChart1"/>
    <dgm:cxn modelId="{2389E04E-626A-441E-9EB2-8A55BDEE4BA3}" type="presParOf" srcId="{C789B5D0-DF72-4062-8608-FE6971540D34}" destId="{79419B04-C30A-414A-9C4D-813F05D8F333}" srcOrd="1" destOrd="0" presId="urn:microsoft.com/office/officeart/2005/8/layout/orgChart1"/>
    <dgm:cxn modelId="{10C8DC1B-411F-4BA6-82F8-AE84D8A69644}" type="presParOf" srcId="{79419B04-C30A-414A-9C4D-813F05D8F333}" destId="{656D703F-640F-41F2-A178-5E6B010A9E9B}" srcOrd="0" destOrd="0" presId="urn:microsoft.com/office/officeart/2005/8/layout/orgChart1"/>
    <dgm:cxn modelId="{1E24F3F6-1C46-4E86-B51B-46B0646877CC}" type="presParOf" srcId="{656D703F-640F-41F2-A178-5E6B010A9E9B}" destId="{D89E8EF5-2EB6-44C6-904B-782CEAE947D2}" srcOrd="0" destOrd="0" presId="urn:microsoft.com/office/officeart/2005/8/layout/orgChart1"/>
    <dgm:cxn modelId="{0D42E79D-74F4-4458-8866-E8C750DBE169}" type="presParOf" srcId="{656D703F-640F-41F2-A178-5E6B010A9E9B}" destId="{015016A1-6883-41E3-A9C7-980940641DD5}" srcOrd="1" destOrd="0" presId="urn:microsoft.com/office/officeart/2005/8/layout/orgChart1"/>
    <dgm:cxn modelId="{4FF2C0C0-DFB7-43EC-874A-FC11CD525B06}" type="presParOf" srcId="{79419B04-C30A-414A-9C4D-813F05D8F333}" destId="{C9B378E7-F445-45B5-8E24-1D137CE4742C}" srcOrd="1" destOrd="0" presId="urn:microsoft.com/office/officeart/2005/8/layout/orgChart1"/>
    <dgm:cxn modelId="{C3E722FD-B383-475E-83DF-A6653005AABC}" type="presParOf" srcId="{79419B04-C30A-414A-9C4D-813F05D8F333}" destId="{E73AF35A-23A3-4C47-8046-04CB95A842B0}" srcOrd="2" destOrd="0" presId="urn:microsoft.com/office/officeart/2005/8/layout/orgChart1"/>
    <dgm:cxn modelId="{83C09B9C-6329-4B25-9F32-3ED232999661}" type="presParOf" srcId="{C789B5D0-DF72-4062-8608-FE6971540D34}" destId="{5AB77AFE-C0EE-4EA3-8BE7-101010D047D4}" srcOrd="2" destOrd="0" presId="urn:microsoft.com/office/officeart/2005/8/layout/orgChart1"/>
    <dgm:cxn modelId="{3E0E963E-A39A-4F62-82E0-34FAC6CD5A0E}" type="presParOf" srcId="{C789B5D0-DF72-4062-8608-FE6971540D34}" destId="{2B903109-9853-4CDE-A4B6-B5111265408B}" srcOrd="3" destOrd="0" presId="urn:microsoft.com/office/officeart/2005/8/layout/orgChart1"/>
    <dgm:cxn modelId="{26FC5F7E-DC80-4539-843E-3B96D8186C13}" type="presParOf" srcId="{2B903109-9853-4CDE-A4B6-B5111265408B}" destId="{B0400112-A6B9-4391-9016-D4C837BB7C90}" srcOrd="0" destOrd="0" presId="urn:microsoft.com/office/officeart/2005/8/layout/orgChart1"/>
    <dgm:cxn modelId="{F53F3ACF-6C49-41C6-B387-656E7DDE1AA2}" type="presParOf" srcId="{B0400112-A6B9-4391-9016-D4C837BB7C90}" destId="{1B74CF2C-668A-4812-A8E1-B6D34D5281D0}" srcOrd="0" destOrd="0" presId="urn:microsoft.com/office/officeart/2005/8/layout/orgChart1"/>
    <dgm:cxn modelId="{E4F9FD66-012B-4199-B539-248B3C17A9B7}" type="presParOf" srcId="{B0400112-A6B9-4391-9016-D4C837BB7C90}" destId="{909BE1BC-FC4A-461F-BEA3-01549D97AF68}" srcOrd="1" destOrd="0" presId="urn:microsoft.com/office/officeart/2005/8/layout/orgChart1"/>
    <dgm:cxn modelId="{E523A60A-0C19-4712-8625-59AC192FDDBD}" type="presParOf" srcId="{2B903109-9853-4CDE-A4B6-B5111265408B}" destId="{5D87F43D-E7C0-468E-9BC4-C400B042ADDA}" srcOrd="1" destOrd="0" presId="urn:microsoft.com/office/officeart/2005/8/layout/orgChart1"/>
    <dgm:cxn modelId="{47F89FC6-ACC8-4801-885D-E1D99516E839}" type="presParOf" srcId="{2B903109-9853-4CDE-A4B6-B5111265408B}" destId="{17A1925D-3322-45C0-B73A-F79DC6E78A10}" srcOrd="2" destOrd="0" presId="urn:microsoft.com/office/officeart/2005/8/layout/orgChart1"/>
    <dgm:cxn modelId="{28B4937A-F793-47B3-8935-0A20148874F1}" type="presParOf" srcId="{CBD8371F-689D-4360-94A1-E4C4D855D048}" destId="{BC784B7A-F1B9-46CF-B563-F6CB1BCA4767}" srcOrd="2" destOrd="0" presId="urn:microsoft.com/office/officeart/2005/8/layout/orgChart1"/>
    <dgm:cxn modelId="{6D8B3987-DF0E-42F3-87A5-3F8960051183}" type="presParOf" srcId="{E445ACDD-1D05-4471-86FA-B218A4436DE5}" destId="{7B34B568-10DB-4612-9858-C17E70507147}" srcOrd="2" destOrd="0" presId="urn:microsoft.com/office/officeart/2005/8/layout/orgChart1"/>
    <dgm:cxn modelId="{ACE6CAAA-394A-431C-9F53-B78D54B9021F}" type="presParOf" srcId="{E445ACDD-1D05-4471-86FA-B218A4436DE5}" destId="{2224A0CA-62C8-41E8-8C29-9495D5897D43}" srcOrd="3" destOrd="0" presId="urn:microsoft.com/office/officeart/2005/8/layout/orgChart1"/>
    <dgm:cxn modelId="{0063D7BF-0A87-43B3-BB01-058008F7A1B2}" type="presParOf" srcId="{2224A0CA-62C8-41E8-8C29-9495D5897D43}" destId="{AE6A9C01-9DE7-47EB-ACD4-9B2E5FFFF807}" srcOrd="0" destOrd="0" presId="urn:microsoft.com/office/officeart/2005/8/layout/orgChart1"/>
    <dgm:cxn modelId="{786C8567-B424-4CC7-AAD7-1E5633B622D9}" type="presParOf" srcId="{AE6A9C01-9DE7-47EB-ACD4-9B2E5FFFF807}" destId="{B4DF1E4F-09CB-47F5-B513-7156F3BC5A5C}" srcOrd="0" destOrd="0" presId="urn:microsoft.com/office/officeart/2005/8/layout/orgChart1"/>
    <dgm:cxn modelId="{58A657E0-1119-472B-8750-91A3CEDA2A7D}" type="presParOf" srcId="{AE6A9C01-9DE7-47EB-ACD4-9B2E5FFFF807}" destId="{97AF44E7-1089-427A-929F-DD9872535A99}" srcOrd="1" destOrd="0" presId="urn:microsoft.com/office/officeart/2005/8/layout/orgChart1"/>
    <dgm:cxn modelId="{F7CA47A3-E3AB-49AD-A695-97C3BB75653C}" type="presParOf" srcId="{2224A0CA-62C8-41E8-8C29-9495D5897D43}" destId="{16EA1E84-BC5B-4834-B1DF-0EB6999E5EE8}" srcOrd="1" destOrd="0" presId="urn:microsoft.com/office/officeart/2005/8/layout/orgChart1"/>
    <dgm:cxn modelId="{66D08887-B86F-4C8A-9C95-6CFAFA700603}" type="presParOf" srcId="{2224A0CA-62C8-41E8-8C29-9495D5897D43}" destId="{124A3D85-ED5E-4858-8FB5-37421B579AD1}" srcOrd="2" destOrd="0" presId="urn:microsoft.com/office/officeart/2005/8/layout/orgChart1"/>
    <dgm:cxn modelId="{33C56903-7C80-4937-A10E-7F0C263AF078}" type="presParOf" srcId="{E445ACDD-1D05-4471-86FA-B218A4436DE5}" destId="{8A1DF709-97C6-4E22-A2DC-B0774F7B9822}" srcOrd="4" destOrd="0" presId="urn:microsoft.com/office/officeart/2005/8/layout/orgChart1"/>
    <dgm:cxn modelId="{27D3B585-9AFB-4A6E-ACAD-16D1C55B29A9}" type="presParOf" srcId="{E445ACDD-1D05-4471-86FA-B218A4436DE5}" destId="{E3AA01A9-13E5-462E-90C7-6AD598262F7B}" srcOrd="5" destOrd="0" presId="urn:microsoft.com/office/officeart/2005/8/layout/orgChart1"/>
    <dgm:cxn modelId="{20387FD6-E033-405E-9631-991885CBC55F}" type="presParOf" srcId="{E3AA01A9-13E5-462E-90C7-6AD598262F7B}" destId="{A8C3EDC2-83C6-432D-9710-A5AD8BA7D114}" srcOrd="0" destOrd="0" presId="urn:microsoft.com/office/officeart/2005/8/layout/orgChart1"/>
    <dgm:cxn modelId="{CD8E3869-BCB0-49AB-BC39-CAE02CC131F7}" type="presParOf" srcId="{A8C3EDC2-83C6-432D-9710-A5AD8BA7D114}" destId="{05817FE3-2B72-4E56-BA89-75257F1109E6}" srcOrd="0" destOrd="0" presId="urn:microsoft.com/office/officeart/2005/8/layout/orgChart1"/>
    <dgm:cxn modelId="{947D15F0-8FA3-4A07-86FD-1BF847DC4437}" type="presParOf" srcId="{A8C3EDC2-83C6-432D-9710-A5AD8BA7D114}" destId="{916F84E6-1A0D-4A92-8C9C-294373321940}" srcOrd="1" destOrd="0" presId="urn:microsoft.com/office/officeart/2005/8/layout/orgChart1"/>
    <dgm:cxn modelId="{1C8D2586-7A12-453D-9227-4327C0341355}" type="presParOf" srcId="{E3AA01A9-13E5-462E-90C7-6AD598262F7B}" destId="{257FFA3C-60BB-4ECF-BB03-EADB37EC6B17}" srcOrd="1" destOrd="0" presId="urn:microsoft.com/office/officeart/2005/8/layout/orgChart1"/>
    <dgm:cxn modelId="{A2A7C625-F6CB-4E8F-8AB8-A5C84F855BB2}" type="presParOf" srcId="{E3AA01A9-13E5-462E-90C7-6AD598262F7B}" destId="{C176715A-D5CB-486C-9DAD-2CB09471B727}" srcOrd="2" destOrd="0" presId="urn:microsoft.com/office/officeart/2005/8/layout/orgChart1"/>
    <dgm:cxn modelId="{8CDC703D-CE68-4F7B-A789-029B2C4244B6}" type="presParOf" srcId="{E445ACDD-1D05-4471-86FA-B218A4436DE5}" destId="{70A9D1C7-C256-4ADC-B100-BDF00E3052BD}" srcOrd="6" destOrd="0" presId="urn:microsoft.com/office/officeart/2005/8/layout/orgChart1"/>
    <dgm:cxn modelId="{4585CA4F-BBCC-4C5D-8C61-CE2E8D0A4723}" type="presParOf" srcId="{E445ACDD-1D05-4471-86FA-B218A4436DE5}" destId="{6CCC17B5-DD27-49BA-A900-08A47BD304CE}" srcOrd="7" destOrd="0" presId="urn:microsoft.com/office/officeart/2005/8/layout/orgChart1"/>
    <dgm:cxn modelId="{38E3F51B-6214-4EE6-9E4B-4ADBC26ED7E5}" type="presParOf" srcId="{6CCC17B5-DD27-49BA-A900-08A47BD304CE}" destId="{E6732249-63D4-4283-9068-2CBD0DA8117D}" srcOrd="0" destOrd="0" presId="urn:microsoft.com/office/officeart/2005/8/layout/orgChart1"/>
    <dgm:cxn modelId="{F1BCED16-6BF4-469B-A0BC-0CC024D13F55}" type="presParOf" srcId="{E6732249-63D4-4283-9068-2CBD0DA8117D}" destId="{41239622-98B7-48E7-AAF8-170A3ADCF5C4}" srcOrd="0" destOrd="0" presId="urn:microsoft.com/office/officeart/2005/8/layout/orgChart1"/>
    <dgm:cxn modelId="{81983B6B-58E5-420E-A884-8FF8846C0FFF}" type="presParOf" srcId="{E6732249-63D4-4283-9068-2CBD0DA8117D}" destId="{13721F3F-0EF5-4C28-B74F-4ABF7706F796}" srcOrd="1" destOrd="0" presId="urn:microsoft.com/office/officeart/2005/8/layout/orgChart1"/>
    <dgm:cxn modelId="{DC957790-301A-4425-85D6-474357DE7116}" type="presParOf" srcId="{6CCC17B5-DD27-49BA-A900-08A47BD304CE}" destId="{31AD1711-1867-498D-9733-57E124E821E0}" srcOrd="1" destOrd="0" presId="urn:microsoft.com/office/officeart/2005/8/layout/orgChart1"/>
    <dgm:cxn modelId="{D4C35810-C428-4932-91E6-7FABCA561B95}" type="presParOf" srcId="{6CCC17B5-DD27-49BA-A900-08A47BD304CE}" destId="{856627F4-AA82-488A-8EB9-0771F46BE163}" srcOrd="2" destOrd="0" presId="urn:microsoft.com/office/officeart/2005/8/layout/orgChart1"/>
    <dgm:cxn modelId="{FCE72CB4-DF61-4E24-9963-F2F968C38158}" type="presParOf" srcId="{E445ACDD-1D05-4471-86FA-B218A4436DE5}" destId="{623834CF-0DEF-4B72-BA9F-EC1DAE2514FC}" srcOrd="8" destOrd="0" presId="urn:microsoft.com/office/officeart/2005/8/layout/orgChart1"/>
    <dgm:cxn modelId="{BAB26C74-E456-471A-8EAD-229E398C38C2}" type="presParOf" srcId="{E445ACDD-1D05-4471-86FA-B218A4436DE5}" destId="{22DAD9FB-D676-41E0-9CD2-7DE3DE4183F2}" srcOrd="9" destOrd="0" presId="urn:microsoft.com/office/officeart/2005/8/layout/orgChart1"/>
    <dgm:cxn modelId="{CD9CEECF-311E-4EF1-B99E-D1F352E586FC}" type="presParOf" srcId="{22DAD9FB-D676-41E0-9CD2-7DE3DE4183F2}" destId="{C355B07D-5427-49B5-BA27-5C3292AED66C}" srcOrd="0" destOrd="0" presId="urn:microsoft.com/office/officeart/2005/8/layout/orgChart1"/>
    <dgm:cxn modelId="{3FA5A56E-50B5-4EF5-9E22-F3F36D88DD0E}" type="presParOf" srcId="{C355B07D-5427-49B5-BA27-5C3292AED66C}" destId="{7706E26E-C659-4DC6-AD38-F56C1C2EF330}" srcOrd="0" destOrd="0" presId="urn:microsoft.com/office/officeart/2005/8/layout/orgChart1"/>
    <dgm:cxn modelId="{61DD896D-241B-4D17-9B64-DC9A929B3491}" type="presParOf" srcId="{C355B07D-5427-49B5-BA27-5C3292AED66C}" destId="{46CF6EB2-6D3C-40CA-B56A-D880636CA561}" srcOrd="1" destOrd="0" presId="urn:microsoft.com/office/officeart/2005/8/layout/orgChart1"/>
    <dgm:cxn modelId="{60C70BF3-A453-4DD8-B9B8-5ADCF1649668}" type="presParOf" srcId="{22DAD9FB-D676-41E0-9CD2-7DE3DE4183F2}" destId="{7E6E56FA-8E1E-4614-AF64-C6C7334CA956}" srcOrd="1" destOrd="0" presId="urn:microsoft.com/office/officeart/2005/8/layout/orgChart1"/>
    <dgm:cxn modelId="{DFB2387E-D832-4EFD-84F5-8612C54F0B0F}" type="presParOf" srcId="{22DAD9FB-D676-41E0-9CD2-7DE3DE4183F2}" destId="{53FFDC51-49DA-4B48-9BF2-92521201FF18}" srcOrd="2" destOrd="0" presId="urn:microsoft.com/office/officeart/2005/8/layout/orgChart1"/>
    <dgm:cxn modelId="{F35433E4-0CEB-44AA-BAED-61A1672F8328}" type="presParOf" srcId="{AE42577A-F211-4B84-B5D3-AB299B34354C}" destId="{F7D48CFB-A660-4527-917C-91C91681F2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834CF-0DEF-4B72-BA9F-EC1DAE2514FC}">
      <dsp:nvSpPr>
        <dsp:cNvPr id="0" name=""/>
        <dsp:cNvSpPr/>
      </dsp:nvSpPr>
      <dsp:spPr>
        <a:xfrm>
          <a:off x="4114800" y="1316309"/>
          <a:ext cx="3409628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3409628" y="147938"/>
              </a:lnTo>
              <a:lnTo>
                <a:pt x="3409628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9D1C7-C256-4ADC-B100-BDF00E3052BD}">
      <dsp:nvSpPr>
        <dsp:cNvPr id="0" name=""/>
        <dsp:cNvSpPr/>
      </dsp:nvSpPr>
      <dsp:spPr>
        <a:xfrm>
          <a:off x="4114800" y="1316309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1704814" y="147938"/>
              </a:lnTo>
              <a:lnTo>
                <a:pt x="1704814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DF709-97C6-4E22-A2DC-B0774F7B9822}">
      <dsp:nvSpPr>
        <dsp:cNvPr id="0" name=""/>
        <dsp:cNvSpPr/>
      </dsp:nvSpPr>
      <dsp:spPr>
        <a:xfrm>
          <a:off x="4069080" y="1316309"/>
          <a:ext cx="91440" cy="295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4B568-10DB-4612-9858-C17E70507147}">
      <dsp:nvSpPr>
        <dsp:cNvPr id="0" name=""/>
        <dsp:cNvSpPr/>
      </dsp:nvSpPr>
      <dsp:spPr>
        <a:xfrm>
          <a:off x="2409985" y="1316309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1704814" y="0"/>
              </a:moveTo>
              <a:lnTo>
                <a:pt x="1704814" y="147938"/>
              </a:lnTo>
              <a:lnTo>
                <a:pt x="0" y="147938"/>
              </a:lnTo>
              <a:lnTo>
                <a:pt x="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7AFE-C0EE-4EA3-8BE7-101010D047D4}">
      <dsp:nvSpPr>
        <dsp:cNvPr id="0" name=""/>
        <dsp:cNvSpPr/>
      </dsp:nvSpPr>
      <dsp:spPr>
        <a:xfrm>
          <a:off x="141596" y="2316655"/>
          <a:ext cx="211340" cy="1648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456"/>
              </a:lnTo>
              <a:lnTo>
                <a:pt x="211340" y="1648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8151B-D5D7-4AFD-90EF-8779573C3065}">
      <dsp:nvSpPr>
        <dsp:cNvPr id="0" name=""/>
        <dsp:cNvSpPr/>
      </dsp:nvSpPr>
      <dsp:spPr>
        <a:xfrm>
          <a:off x="141596" y="2316655"/>
          <a:ext cx="211340" cy="648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111"/>
              </a:lnTo>
              <a:lnTo>
                <a:pt x="211340" y="6481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9708E-3FEB-4C25-BAA5-657830DC5385}">
      <dsp:nvSpPr>
        <dsp:cNvPr id="0" name=""/>
        <dsp:cNvSpPr/>
      </dsp:nvSpPr>
      <dsp:spPr>
        <a:xfrm>
          <a:off x="705171" y="1316309"/>
          <a:ext cx="3409628" cy="295876"/>
        </a:xfrm>
        <a:custGeom>
          <a:avLst/>
          <a:gdLst/>
          <a:ahLst/>
          <a:cxnLst/>
          <a:rect l="0" t="0" r="0" b="0"/>
          <a:pathLst>
            <a:path>
              <a:moveTo>
                <a:pt x="3409628" y="0"/>
              </a:moveTo>
              <a:lnTo>
                <a:pt x="3409628" y="147938"/>
              </a:lnTo>
              <a:lnTo>
                <a:pt x="0" y="147938"/>
              </a:lnTo>
              <a:lnTo>
                <a:pt x="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B70D-93AE-44BC-A50B-211080F03249}">
      <dsp:nvSpPr>
        <dsp:cNvPr id="0" name=""/>
        <dsp:cNvSpPr/>
      </dsp:nvSpPr>
      <dsp:spPr>
        <a:xfrm>
          <a:off x="3410331" y="611841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Safe_svr</a:t>
          </a:r>
          <a:endParaRPr lang="zh-CN" altLang="en-US" sz="1400" kern="1200" dirty="0"/>
        </a:p>
      </dsp:txBody>
      <dsp:txXfrm>
        <a:off x="3410331" y="611841"/>
        <a:ext cx="1408937" cy="704468"/>
      </dsp:txXfrm>
    </dsp:sp>
    <dsp:sp modelId="{88F75BC6-59B7-4878-8D1B-9391AA99CE1D}">
      <dsp:nvSpPr>
        <dsp:cNvPr id="0" name=""/>
        <dsp:cNvSpPr/>
      </dsp:nvSpPr>
      <dsp:spPr>
        <a:xfrm>
          <a:off x="703" y="1612186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Appframework</a:t>
          </a:r>
          <a:endParaRPr lang="zh-CN" altLang="en-US" sz="1400" kern="1200" dirty="0"/>
        </a:p>
      </dsp:txBody>
      <dsp:txXfrm>
        <a:off x="703" y="1612186"/>
        <a:ext cx="1408937" cy="704468"/>
      </dsp:txXfrm>
    </dsp:sp>
    <dsp:sp modelId="{D89E8EF5-2EB6-44C6-904B-782CEAE947D2}">
      <dsp:nvSpPr>
        <dsp:cNvPr id="0" name=""/>
        <dsp:cNvSpPr/>
      </dsp:nvSpPr>
      <dsp:spPr>
        <a:xfrm>
          <a:off x="352937" y="2612531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srvframework</a:t>
          </a:r>
          <a:endParaRPr lang="zh-CN" altLang="en-US" sz="1400" kern="1200" dirty="0"/>
        </a:p>
      </dsp:txBody>
      <dsp:txXfrm>
        <a:off x="352937" y="2612531"/>
        <a:ext cx="1408937" cy="704468"/>
      </dsp:txXfrm>
    </dsp:sp>
    <dsp:sp modelId="{1B74CF2C-668A-4812-A8E1-B6D34D5281D0}">
      <dsp:nvSpPr>
        <dsp:cNvPr id="0" name=""/>
        <dsp:cNvSpPr/>
      </dsp:nvSpPr>
      <dsp:spPr>
        <a:xfrm>
          <a:off x="352937" y="3612877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neocomm</a:t>
          </a:r>
          <a:endParaRPr lang="zh-CN" altLang="en-US" sz="1400" kern="1200" dirty="0"/>
        </a:p>
      </dsp:txBody>
      <dsp:txXfrm>
        <a:off x="352937" y="3612877"/>
        <a:ext cx="1408937" cy="704468"/>
      </dsp:txXfrm>
    </dsp:sp>
    <dsp:sp modelId="{B4DF1E4F-09CB-47F5-B513-7156F3BC5A5C}">
      <dsp:nvSpPr>
        <dsp:cNvPr id="0" name=""/>
        <dsp:cNvSpPr/>
      </dsp:nvSpPr>
      <dsp:spPr>
        <a:xfrm>
          <a:off x="1705517" y="1612186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Config</a:t>
          </a:r>
          <a:endParaRPr lang="zh-CN" altLang="en-US" sz="1400" kern="1200" dirty="0"/>
        </a:p>
      </dsp:txBody>
      <dsp:txXfrm>
        <a:off x="1705517" y="1612186"/>
        <a:ext cx="1408937" cy="704468"/>
      </dsp:txXfrm>
    </dsp:sp>
    <dsp:sp modelId="{05817FE3-2B72-4E56-BA89-75257F1109E6}">
      <dsp:nvSpPr>
        <dsp:cNvPr id="0" name=""/>
        <dsp:cNvSpPr/>
      </dsp:nvSpPr>
      <dsp:spPr>
        <a:xfrm>
          <a:off x="3410331" y="1612186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Log</a:t>
          </a:r>
          <a:endParaRPr lang="zh-CN" altLang="en-US" sz="1400" kern="1200" dirty="0"/>
        </a:p>
      </dsp:txBody>
      <dsp:txXfrm>
        <a:off x="3410331" y="1612186"/>
        <a:ext cx="1408937" cy="704468"/>
      </dsp:txXfrm>
    </dsp:sp>
    <dsp:sp modelId="{41239622-98B7-48E7-AAF8-170A3ADCF5C4}">
      <dsp:nvSpPr>
        <dsp:cNvPr id="0" name=""/>
        <dsp:cNvSpPr/>
      </dsp:nvSpPr>
      <dsp:spPr>
        <a:xfrm>
          <a:off x="5115145" y="1612186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Net</a:t>
          </a:r>
          <a:endParaRPr lang="zh-CN" altLang="en-US" sz="1400" kern="1200" dirty="0"/>
        </a:p>
      </dsp:txBody>
      <dsp:txXfrm>
        <a:off x="5115145" y="1612186"/>
        <a:ext cx="1408937" cy="704468"/>
      </dsp:txXfrm>
    </dsp:sp>
    <dsp:sp modelId="{7706E26E-C659-4DC6-AD38-F56C1C2EF330}">
      <dsp:nvSpPr>
        <dsp:cNvPr id="0" name=""/>
        <dsp:cNvSpPr/>
      </dsp:nvSpPr>
      <dsp:spPr>
        <a:xfrm>
          <a:off x="6819959" y="1612186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</a:t>
          </a:r>
        </a:p>
      </dsp:txBody>
      <dsp:txXfrm>
        <a:off x="6819959" y="1612186"/>
        <a:ext cx="1408937" cy="70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2879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后台</a:t>
            </a:r>
            <a:r>
              <a:rPr lang="en-US" altLang="zh-CN" sz="4000" dirty="0" smtClean="0"/>
              <a:t>Server</a:t>
            </a:r>
            <a:r>
              <a:rPr lang="zh-CN" altLang="en-US" sz="4000" dirty="0" smtClean="0"/>
              <a:t>基础库的重构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51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/>
              <a:t>端口号</a:t>
            </a:r>
          </a:p>
        </p:txBody>
      </p:sp>
    </p:spTree>
    <p:extLst>
      <p:ext uri="{BB962C8B-B14F-4D97-AF65-F5344CB8AC3E}">
        <p14:creationId xmlns:p14="http://schemas.microsoft.com/office/powerpoint/2010/main" val="75739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</a:p>
          <a:p>
            <a:pPr lvl="1"/>
            <a:r>
              <a:rPr lang="zh-CN" altLang="en-US" dirty="0" smtClean="0"/>
              <a:t>阻塞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等待所有数据被拷贝到发送缓冲后再返回。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当缓冲不够时，等待已发送数据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后腾出空间。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</a:t>
            </a:r>
            <a:r>
              <a:rPr lang="en-US" altLang="zh-CN" dirty="0" smtClean="0"/>
              <a:t>Send</a:t>
            </a:r>
            <a:r>
              <a:rPr lang="zh-CN" altLang="en-US" dirty="0"/>
              <a:t>只</a:t>
            </a:r>
            <a:r>
              <a:rPr lang="zh-CN" altLang="en-US" dirty="0" smtClean="0"/>
              <a:t>拷贝尽可能多的数据到发送缓冲，没完全拷贝时返回</a:t>
            </a:r>
            <a:r>
              <a:rPr lang="en-US" altLang="zh-CN" dirty="0" smtClean="0"/>
              <a:t>EWOULDBLOCK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UDP</a:t>
            </a:r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用户空间数据拷贝直接交由网卡发送。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UDP</a:t>
            </a:r>
            <a:r>
              <a:rPr lang="zh-CN" altLang="en-US" dirty="0" smtClean="0"/>
              <a:t>不存在真正的发送缓冲，</a:t>
            </a:r>
            <a:r>
              <a:rPr lang="en-US" altLang="zh-CN" dirty="0" smtClean="0"/>
              <a:t>SO_SNDBUF</a:t>
            </a:r>
            <a:r>
              <a:rPr lang="zh-CN" altLang="en-US" dirty="0" smtClean="0"/>
              <a:t>设置的只是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单个数据报的上限。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可以认为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的发送都是非阻塞的。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49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</a:t>
            </a:r>
            <a:r>
              <a:rPr lang="en-US" altLang="zh-CN" dirty="0" err="1" smtClean="0"/>
              <a:t>Recv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阻塞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zh-CN" altLang="en-US" dirty="0"/>
              <a:t>阻塞</a:t>
            </a:r>
          </a:p>
        </p:txBody>
      </p:sp>
    </p:spTree>
    <p:extLst>
      <p:ext uri="{BB962C8B-B14F-4D97-AF65-F5344CB8AC3E}">
        <p14:creationId xmlns:p14="http://schemas.microsoft.com/office/powerpoint/2010/main" val="155040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EPOLL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ET </a:t>
            </a:r>
            <a:r>
              <a:rPr lang="en-US" altLang="zh-CN" dirty="0" err="1" smtClean="0"/>
              <a:t>vs</a:t>
            </a:r>
            <a:r>
              <a:rPr lang="en-US" altLang="zh-CN" smtClean="0"/>
              <a:t> 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9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</a:t>
            </a:r>
            <a:r>
              <a:rPr lang="en-US" altLang="zh-CN" dirty="0" err="1" smtClean="0"/>
              <a:t>safe_svr</a:t>
            </a:r>
            <a:r>
              <a:rPr lang="zh-CN" altLang="en-US" dirty="0" smtClean="0"/>
              <a:t>库架构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43217"/>
              </p:ext>
            </p:extLst>
          </p:nvPr>
        </p:nvGraphicFramePr>
        <p:xfrm>
          <a:off x="395288" y="1052513"/>
          <a:ext cx="822960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09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Safe_svr</a:t>
            </a:r>
            <a:r>
              <a:rPr lang="zh-CN" altLang="en-US" dirty="0" smtClean="0"/>
              <a:t>库存在的不足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reference</a:t>
            </a:r>
            <a:r>
              <a:rPr lang="zh-CN" altLang="en-US" dirty="0" smtClean="0"/>
              <a:t>文档不够完善</a:t>
            </a:r>
            <a:endParaRPr lang="en-US" altLang="zh-CN" dirty="0" smtClean="0"/>
          </a:p>
          <a:p>
            <a:r>
              <a:rPr lang="zh-CN" altLang="en-US" dirty="0" smtClean="0"/>
              <a:t>库整体风格不一致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1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时多态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运行时多态</a:t>
            </a:r>
            <a:endParaRPr lang="en-US" altLang="zh-CN" dirty="0" smtClean="0"/>
          </a:p>
          <a:p>
            <a:r>
              <a:rPr lang="en-US" altLang="zh-CN" dirty="0" smtClean="0"/>
              <a:t>HPP</a:t>
            </a:r>
            <a:r>
              <a:rPr lang="zh-CN" altLang="en-US" dirty="0" smtClean="0"/>
              <a:t>文件，纯头文件库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Template</a:t>
            </a:r>
            <a:r>
              <a:rPr lang="zh-CN" altLang="en-US" dirty="0" smtClean="0"/>
              <a:t>不能分离编译</a:t>
            </a:r>
            <a:endParaRPr lang="en-US" altLang="zh-CN" dirty="0" smtClean="0"/>
          </a:p>
          <a:p>
            <a:r>
              <a:rPr lang="zh-CN" altLang="en-US" dirty="0" smtClean="0"/>
              <a:t>解决重复定义的问题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静态成员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POD</a:t>
            </a:r>
            <a:r>
              <a:rPr lang="zh-CN" altLang="en-US" dirty="0" smtClean="0"/>
              <a:t>类型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static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非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转换为全局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匿名</a:t>
            </a:r>
            <a:r>
              <a:rPr lang="en-US" altLang="zh-CN" dirty="0" smtClean="0"/>
              <a:t>namespace</a:t>
            </a:r>
          </a:p>
          <a:p>
            <a:pPr lvl="2"/>
            <a:r>
              <a:rPr lang="en-US" altLang="zh-CN" dirty="0" smtClean="0"/>
              <a:t>static</a:t>
            </a:r>
            <a:r>
              <a:rPr lang="zh-CN" altLang="en-US" dirty="0" smtClean="0"/>
              <a:t>声明（模版函数不适用）</a:t>
            </a:r>
            <a:endParaRPr lang="en-US" altLang="zh-CN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nline</a:t>
            </a:r>
            <a:r>
              <a:rPr lang="zh-CN" altLang="en-US" dirty="0" smtClean="0"/>
              <a:t>声明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RAII</a:t>
            </a:r>
            <a:r>
              <a:rPr lang="zh-CN" altLang="en-US" dirty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的资源管理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4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通用设计模式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Iterator</a:t>
            </a:r>
          </a:p>
          <a:p>
            <a:r>
              <a:rPr lang="en-US" altLang="zh-CN" dirty="0" smtClean="0"/>
              <a:t>State</a:t>
            </a:r>
          </a:p>
          <a:p>
            <a:r>
              <a:rPr lang="en-US" altLang="zh-CN" dirty="0" smtClean="0"/>
              <a:t>Strategy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54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网络通信设计模式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Proactor</a:t>
            </a:r>
            <a:r>
              <a:rPr lang="en-US" altLang="zh-CN" dirty="0"/>
              <a:t> </a:t>
            </a:r>
            <a:r>
              <a:rPr lang="en-US" altLang="zh-CN" dirty="0" err="1"/>
              <a:t>vs</a:t>
            </a:r>
            <a:r>
              <a:rPr lang="en-US" altLang="zh-CN" dirty="0"/>
              <a:t> Reactor</a:t>
            </a:r>
          </a:p>
          <a:p>
            <a:r>
              <a:rPr lang="en-US" altLang="zh-CN" dirty="0" smtClean="0"/>
              <a:t>Leader/Follow, race accept</a:t>
            </a:r>
          </a:p>
          <a:p>
            <a:r>
              <a:rPr lang="en-US" altLang="zh-CN" dirty="0" err="1"/>
              <a:t>prealloc</a:t>
            </a:r>
            <a:r>
              <a:rPr lang="zh-CN" altLang="en-US" dirty="0" smtClean="0"/>
              <a:t> </a:t>
            </a:r>
            <a:r>
              <a:rPr lang="en-US" altLang="zh-CN" dirty="0" smtClean="0"/>
              <a:t>+ thread pool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68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Proactor</a:t>
            </a:r>
            <a:r>
              <a:rPr lang="en-US" altLang="zh-CN" dirty="0" smtClean="0"/>
              <a:t> VS Reactor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Reactor</a:t>
            </a:r>
          </a:p>
          <a:p>
            <a:pPr lvl="1"/>
            <a:r>
              <a:rPr lang="zh-CN" altLang="en-US" dirty="0" smtClean="0"/>
              <a:t>用户注册事件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循环等待事件到来</a:t>
            </a:r>
            <a:r>
              <a:rPr lang="en-US" altLang="zh-CN" dirty="0" smtClean="0"/>
              <a:t>(reactor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将就绪事件分发给用户</a:t>
            </a:r>
            <a:r>
              <a:rPr lang="en-US" altLang="zh-CN" dirty="0" smtClean="0"/>
              <a:t>(reactor)</a:t>
            </a:r>
          </a:p>
          <a:p>
            <a:pPr lvl="1"/>
            <a:r>
              <a:rPr lang="en-US" altLang="zh-CN" dirty="0" smtClean="0"/>
              <a:t>IO</a:t>
            </a:r>
            <a:r>
              <a:rPr lang="zh-CN" altLang="en-US" dirty="0" smtClean="0"/>
              <a:t>读写数据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处理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Proactor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发起异步操作：注册事件处理器，提供读写数据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循环等待事件到来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proactor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获取就绪事件，直接处理读写</a:t>
            </a:r>
            <a:r>
              <a:rPr lang="en-US" altLang="zh-CN" dirty="0" smtClean="0"/>
              <a:t>IO(</a:t>
            </a:r>
            <a:r>
              <a:rPr lang="en-US" altLang="zh-CN" dirty="0" err="1" smtClean="0"/>
              <a:t>proactor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调用事件处理器完成数据处理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proactor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65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Leader/Follow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E:\Downloads\0_1311604050eyc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5714286" cy="3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7143"/>
      </p:ext>
    </p:extLst>
  </p:cSld>
  <p:clrMapOvr>
    <a:masterClrMapping/>
  </p:clrMapOvr>
</p:sld>
</file>

<file path=ppt/theme/theme1.xml><?xml version="1.0" encoding="utf-8"?>
<a:theme xmlns:a="http://schemas.openxmlformats.org/drawingml/2006/main" name="安全平台部_PPT模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安全平台部_PPT模版</Template>
  <TotalTime>17177</TotalTime>
  <Words>297</Words>
  <Application>Microsoft Office PowerPoint</Application>
  <PresentationFormat>全屏显示(4:3)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安全平台部_PPT模版</vt:lpstr>
      <vt:lpstr>后台Server基础库的重构</vt:lpstr>
      <vt:lpstr>当前safe_svr库架构</vt:lpstr>
      <vt:lpstr>Safe_svr库存在的不足</vt:lpstr>
      <vt:lpstr>PowerPoint 演示文稿</vt:lpstr>
      <vt:lpstr>PowerPoint 演示文稿</vt:lpstr>
      <vt:lpstr>通用设计模式 </vt:lpstr>
      <vt:lpstr>网络通信设计模式</vt:lpstr>
      <vt:lpstr>Proactor VS Reactor</vt:lpstr>
      <vt:lpstr>Leader/Follow</vt:lpstr>
      <vt:lpstr>异步实现</vt:lpstr>
      <vt:lpstr>详解Send操作</vt:lpstr>
      <vt:lpstr>详解Recv操作</vt:lpstr>
      <vt:lpstr>EPOLL模式 ET vs 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leoxiang(向坤)</dc:creator>
  <cp:lastModifiedBy>leoxiang</cp:lastModifiedBy>
  <cp:revision>23</cp:revision>
  <dcterms:created xsi:type="dcterms:W3CDTF">2012-06-01T03:13:48Z</dcterms:created>
  <dcterms:modified xsi:type="dcterms:W3CDTF">2012-06-13T03:33:33Z</dcterms:modified>
</cp:coreProperties>
</file>