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D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0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1F037B-7FB3-10A1-25CD-A31A7315E92D}"/>
              </a:ext>
            </a:extLst>
          </p:cNvPr>
          <p:cNvSpPr/>
          <p:nvPr/>
        </p:nvSpPr>
        <p:spPr>
          <a:xfrm>
            <a:off x="982572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4555AA-D390-0A40-4A2B-F8E86E842E69}"/>
              </a:ext>
            </a:extLst>
          </p:cNvPr>
          <p:cNvSpPr/>
          <p:nvPr/>
        </p:nvSpPr>
        <p:spPr>
          <a:xfrm>
            <a:off x="1082217" y="468847"/>
            <a:ext cx="3040526" cy="24338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08D75-E5CD-E684-2B04-7C1EF633B2FC}"/>
              </a:ext>
            </a:extLst>
          </p:cNvPr>
          <p:cNvSpPr txBox="1"/>
          <p:nvPr/>
        </p:nvSpPr>
        <p:spPr>
          <a:xfrm>
            <a:off x="1192111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088CE3-49C5-34FD-593E-69A9C39E8700}"/>
              </a:ext>
            </a:extLst>
          </p:cNvPr>
          <p:cNvSpPr txBox="1"/>
          <p:nvPr/>
        </p:nvSpPr>
        <p:spPr>
          <a:xfrm>
            <a:off x="2100546" y="2102166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20BC83-6FB4-B1A6-F271-9E01E564160F}"/>
              </a:ext>
            </a:extLst>
          </p:cNvPr>
          <p:cNvSpPr txBox="1"/>
          <p:nvPr/>
        </p:nvSpPr>
        <p:spPr>
          <a:xfrm>
            <a:off x="1192111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858CC-8D10-7AAC-4521-97CCC8CD6B5E}"/>
              </a:ext>
            </a:extLst>
          </p:cNvPr>
          <p:cNvSpPr txBox="1"/>
          <p:nvPr/>
        </p:nvSpPr>
        <p:spPr>
          <a:xfrm>
            <a:off x="1192111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C7F4CD-8EC5-10C6-530E-A5205B0D97B3}"/>
              </a:ext>
            </a:extLst>
          </p:cNvPr>
          <p:cNvSpPr txBox="1"/>
          <p:nvPr/>
        </p:nvSpPr>
        <p:spPr>
          <a:xfrm>
            <a:off x="2082039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2BDE0C-F43C-0A68-FEE6-C0E20B834D3E}"/>
              </a:ext>
            </a:extLst>
          </p:cNvPr>
          <p:cNvSpPr txBox="1"/>
          <p:nvPr/>
        </p:nvSpPr>
        <p:spPr>
          <a:xfrm>
            <a:off x="2080436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F360FD-408E-FFAA-84AB-685585DA5EF7}"/>
              </a:ext>
            </a:extLst>
          </p:cNvPr>
          <p:cNvSpPr txBox="1"/>
          <p:nvPr/>
        </p:nvSpPr>
        <p:spPr>
          <a:xfrm>
            <a:off x="2081496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2EDD1-EDB1-8444-DF13-9C80F61B37AC}"/>
              </a:ext>
            </a:extLst>
          </p:cNvPr>
          <p:cNvSpPr txBox="1"/>
          <p:nvPr/>
        </p:nvSpPr>
        <p:spPr>
          <a:xfrm>
            <a:off x="1192111" y="535948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113745-04C9-6F7A-C468-D93EE989633F}"/>
              </a:ext>
            </a:extLst>
          </p:cNvPr>
          <p:cNvSpPr txBox="1"/>
          <p:nvPr/>
        </p:nvSpPr>
        <p:spPr>
          <a:xfrm>
            <a:off x="2709760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836DFB-95D9-973E-8814-DBFFB80EB70B}"/>
              </a:ext>
            </a:extLst>
          </p:cNvPr>
          <p:cNvSpPr txBox="1"/>
          <p:nvPr/>
        </p:nvSpPr>
        <p:spPr>
          <a:xfrm>
            <a:off x="2819700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E7AD0A-1EB1-7736-236B-81190C01FC70}"/>
              </a:ext>
            </a:extLst>
          </p:cNvPr>
          <p:cNvSpPr txBox="1"/>
          <p:nvPr/>
        </p:nvSpPr>
        <p:spPr>
          <a:xfrm>
            <a:off x="2818097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233DD8-7E44-2F5D-CB4B-8A36F1A73613}"/>
              </a:ext>
            </a:extLst>
          </p:cNvPr>
          <p:cNvSpPr txBox="1"/>
          <p:nvPr/>
        </p:nvSpPr>
        <p:spPr>
          <a:xfrm>
            <a:off x="1997335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D39DBC-FDEC-E930-EF77-0F61C02E2AEB}"/>
              </a:ext>
            </a:extLst>
          </p:cNvPr>
          <p:cNvSpPr txBox="1"/>
          <p:nvPr/>
        </p:nvSpPr>
        <p:spPr>
          <a:xfrm>
            <a:off x="3354040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80A873-EC74-E0DF-945E-185CC9E35C9F}"/>
              </a:ext>
            </a:extLst>
          </p:cNvPr>
          <p:cNvSpPr txBox="1"/>
          <p:nvPr/>
        </p:nvSpPr>
        <p:spPr>
          <a:xfrm>
            <a:off x="3471099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03E9E8-F06A-DD4A-813C-1281E3391F2E}"/>
              </a:ext>
            </a:extLst>
          </p:cNvPr>
          <p:cNvSpPr txBox="1"/>
          <p:nvPr/>
        </p:nvSpPr>
        <p:spPr>
          <a:xfrm>
            <a:off x="3039741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1B0EEA-7FFF-7D2B-9845-2618BD94D5C9}"/>
              </a:ext>
            </a:extLst>
          </p:cNvPr>
          <p:cNvSpPr txBox="1"/>
          <p:nvPr/>
        </p:nvSpPr>
        <p:spPr>
          <a:xfrm>
            <a:off x="1192132" y="2471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9ECC3E-129B-A725-51CB-68CC3535586A}"/>
              </a:ext>
            </a:extLst>
          </p:cNvPr>
          <p:cNvSpPr txBox="1"/>
          <p:nvPr/>
        </p:nvSpPr>
        <p:spPr>
          <a:xfrm>
            <a:off x="3471099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2257FE-6009-6E66-2E9A-7E7D2CEF4C1F}"/>
              </a:ext>
            </a:extLst>
          </p:cNvPr>
          <p:cNvSpPr txBox="1"/>
          <p:nvPr/>
        </p:nvSpPr>
        <p:spPr>
          <a:xfrm>
            <a:off x="3468043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18393A-ACB7-64EA-C019-FAE6D5245FA9}"/>
              </a:ext>
            </a:extLst>
          </p:cNvPr>
          <p:cNvSpPr/>
          <p:nvPr/>
        </p:nvSpPr>
        <p:spPr>
          <a:xfrm>
            <a:off x="4675479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141E90C-31F9-65D1-E419-B646BE388B55}"/>
              </a:ext>
            </a:extLst>
          </p:cNvPr>
          <p:cNvSpPr/>
          <p:nvPr/>
        </p:nvSpPr>
        <p:spPr>
          <a:xfrm>
            <a:off x="4775124" y="468847"/>
            <a:ext cx="3040526" cy="2433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25C07F-B2E9-855C-26AB-B2937C788D71}"/>
              </a:ext>
            </a:extLst>
          </p:cNvPr>
          <p:cNvSpPr txBox="1"/>
          <p:nvPr/>
        </p:nvSpPr>
        <p:spPr>
          <a:xfrm>
            <a:off x="4885018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114E45-6DF7-F4C1-B3AE-42A43F8FC96D}"/>
              </a:ext>
            </a:extLst>
          </p:cNvPr>
          <p:cNvSpPr txBox="1"/>
          <p:nvPr/>
        </p:nvSpPr>
        <p:spPr>
          <a:xfrm>
            <a:off x="4885018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BBB1835-BE51-1858-C717-2171B51AEEF4}"/>
              </a:ext>
            </a:extLst>
          </p:cNvPr>
          <p:cNvSpPr txBox="1"/>
          <p:nvPr/>
        </p:nvSpPr>
        <p:spPr>
          <a:xfrm>
            <a:off x="4885018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C0C3D1-5691-3AF8-8B61-E45C5C3CA10D}"/>
              </a:ext>
            </a:extLst>
          </p:cNvPr>
          <p:cNvSpPr txBox="1"/>
          <p:nvPr/>
        </p:nvSpPr>
        <p:spPr>
          <a:xfrm>
            <a:off x="5774946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C2A819-1989-2498-B956-983FCD331E92}"/>
              </a:ext>
            </a:extLst>
          </p:cNvPr>
          <p:cNvSpPr txBox="1"/>
          <p:nvPr/>
        </p:nvSpPr>
        <p:spPr>
          <a:xfrm>
            <a:off x="5773343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F7AFBB-4B04-95E3-0E98-2234DF5D8600}"/>
              </a:ext>
            </a:extLst>
          </p:cNvPr>
          <p:cNvSpPr txBox="1"/>
          <p:nvPr/>
        </p:nvSpPr>
        <p:spPr>
          <a:xfrm>
            <a:off x="5774403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AC191D-3223-6F1D-4AFE-D91794DE9896}"/>
              </a:ext>
            </a:extLst>
          </p:cNvPr>
          <p:cNvSpPr txBox="1"/>
          <p:nvPr/>
        </p:nvSpPr>
        <p:spPr>
          <a:xfrm>
            <a:off x="4885018" y="535948"/>
            <a:ext cx="2572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  /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98ED49-2548-D1AF-9CE4-899A4A259B16}"/>
              </a:ext>
            </a:extLst>
          </p:cNvPr>
          <p:cNvSpPr txBox="1"/>
          <p:nvPr/>
        </p:nvSpPr>
        <p:spPr>
          <a:xfrm>
            <a:off x="6402667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7EA584-9FD3-3D6B-3453-12303CED6CBB}"/>
              </a:ext>
            </a:extLst>
          </p:cNvPr>
          <p:cNvSpPr txBox="1"/>
          <p:nvPr/>
        </p:nvSpPr>
        <p:spPr>
          <a:xfrm>
            <a:off x="6512607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58F773-642C-7CFB-435A-68E26E57BF79}"/>
              </a:ext>
            </a:extLst>
          </p:cNvPr>
          <p:cNvSpPr txBox="1"/>
          <p:nvPr/>
        </p:nvSpPr>
        <p:spPr>
          <a:xfrm>
            <a:off x="6511004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0FC010-2B75-ECC8-CCAC-982A8BC434EE}"/>
              </a:ext>
            </a:extLst>
          </p:cNvPr>
          <p:cNvSpPr txBox="1"/>
          <p:nvPr/>
        </p:nvSpPr>
        <p:spPr>
          <a:xfrm>
            <a:off x="5690242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B0483E-943F-3CA8-B9CF-252FA8575EA5}"/>
              </a:ext>
            </a:extLst>
          </p:cNvPr>
          <p:cNvSpPr txBox="1"/>
          <p:nvPr/>
        </p:nvSpPr>
        <p:spPr>
          <a:xfrm>
            <a:off x="7046947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9FC4D5-D74B-9411-3035-A55E98EA65B7}"/>
              </a:ext>
            </a:extLst>
          </p:cNvPr>
          <p:cNvSpPr txBox="1"/>
          <p:nvPr/>
        </p:nvSpPr>
        <p:spPr>
          <a:xfrm>
            <a:off x="7164006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F6EDB6-8E1A-76F6-A012-9295086FFF25}"/>
              </a:ext>
            </a:extLst>
          </p:cNvPr>
          <p:cNvSpPr txBox="1"/>
          <p:nvPr/>
        </p:nvSpPr>
        <p:spPr>
          <a:xfrm>
            <a:off x="6732648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038FE21-98A2-2E3E-F45A-77ACEEBAE067}"/>
              </a:ext>
            </a:extLst>
          </p:cNvPr>
          <p:cNvSpPr txBox="1"/>
          <p:nvPr/>
        </p:nvSpPr>
        <p:spPr>
          <a:xfrm>
            <a:off x="7164006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141D12-F974-6D87-436B-CA2569143C74}"/>
              </a:ext>
            </a:extLst>
          </p:cNvPr>
          <p:cNvSpPr txBox="1"/>
          <p:nvPr/>
        </p:nvSpPr>
        <p:spPr>
          <a:xfrm>
            <a:off x="7160950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F2E20C7-9F8A-23CF-79B0-61DB14C58EED}"/>
              </a:ext>
            </a:extLst>
          </p:cNvPr>
          <p:cNvSpPr/>
          <p:nvPr/>
        </p:nvSpPr>
        <p:spPr>
          <a:xfrm>
            <a:off x="982009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E24CE57-6D30-347F-36DE-5189368118F2}"/>
              </a:ext>
            </a:extLst>
          </p:cNvPr>
          <p:cNvSpPr/>
          <p:nvPr/>
        </p:nvSpPr>
        <p:spPr>
          <a:xfrm>
            <a:off x="1081654" y="3898443"/>
            <a:ext cx="3040526" cy="20659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2B992C1-7C8A-611D-68E3-CF1098D83349}"/>
              </a:ext>
            </a:extLst>
          </p:cNvPr>
          <p:cNvSpPr txBox="1"/>
          <p:nvPr/>
        </p:nvSpPr>
        <p:spPr>
          <a:xfrm>
            <a:off x="1191548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46D3D9C-E8B1-349D-F318-022AE7D3D02F}"/>
              </a:ext>
            </a:extLst>
          </p:cNvPr>
          <p:cNvSpPr txBox="1"/>
          <p:nvPr/>
        </p:nvSpPr>
        <p:spPr>
          <a:xfrm>
            <a:off x="2015812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505A51E-ECAA-B250-3484-2B4A2CAA57E1}"/>
              </a:ext>
            </a:extLst>
          </p:cNvPr>
          <p:cNvSpPr txBox="1"/>
          <p:nvPr/>
        </p:nvSpPr>
        <p:spPr>
          <a:xfrm>
            <a:off x="1191548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389B7DA-0E5F-4369-0754-57A077878A4B}"/>
              </a:ext>
            </a:extLst>
          </p:cNvPr>
          <p:cNvSpPr txBox="1"/>
          <p:nvPr/>
        </p:nvSpPr>
        <p:spPr>
          <a:xfrm>
            <a:off x="1191548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408928-61C9-3E3C-AFF5-96A6E72ABCAE}"/>
              </a:ext>
            </a:extLst>
          </p:cNvPr>
          <p:cNvSpPr txBox="1"/>
          <p:nvPr/>
        </p:nvSpPr>
        <p:spPr>
          <a:xfrm>
            <a:off x="2081476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F55327-ED25-722B-61EB-CDAB6F30D535}"/>
              </a:ext>
            </a:extLst>
          </p:cNvPr>
          <p:cNvSpPr txBox="1"/>
          <p:nvPr/>
        </p:nvSpPr>
        <p:spPr>
          <a:xfrm>
            <a:off x="2079873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D50B40A-C2F2-98C4-2234-4280F6509372}"/>
              </a:ext>
            </a:extLst>
          </p:cNvPr>
          <p:cNvSpPr txBox="1"/>
          <p:nvPr/>
        </p:nvSpPr>
        <p:spPr>
          <a:xfrm>
            <a:off x="2080933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6C4963F-695A-ADAC-0481-96F2DE2A4055}"/>
              </a:ext>
            </a:extLst>
          </p:cNvPr>
          <p:cNvSpPr txBox="1"/>
          <p:nvPr/>
        </p:nvSpPr>
        <p:spPr>
          <a:xfrm>
            <a:off x="1191548" y="396554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7466A1F-61DF-EEE4-5CB4-B217CA364C62}"/>
              </a:ext>
            </a:extLst>
          </p:cNvPr>
          <p:cNvSpPr txBox="1"/>
          <p:nvPr/>
        </p:nvSpPr>
        <p:spPr>
          <a:xfrm>
            <a:off x="2709197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7D6064C-60AE-F5AB-4A3E-E2E2C0854377}"/>
              </a:ext>
            </a:extLst>
          </p:cNvPr>
          <p:cNvSpPr txBox="1"/>
          <p:nvPr/>
        </p:nvSpPr>
        <p:spPr>
          <a:xfrm>
            <a:off x="2819137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769F96-160E-A2D6-B18A-5AF40FBEC9FA}"/>
              </a:ext>
            </a:extLst>
          </p:cNvPr>
          <p:cNvSpPr txBox="1"/>
          <p:nvPr/>
        </p:nvSpPr>
        <p:spPr>
          <a:xfrm>
            <a:off x="2817534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9F1556-0FA9-59AB-F512-15E71DC1C4F6}"/>
              </a:ext>
            </a:extLst>
          </p:cNvPr>
          <p:cNvSpPr txBox="1"/>
          <p:nvPr/>
        </p:nvSpPr>
        <p:spPr>
          <a:xfrm>
            <a:off x="1996772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DD3F62-9755-9210-B16F-A96D8363657D}"/>
              </a:ext>
            </a:extLst>
          </p:cNvPr>
          <p:cNvSpPr txBox="1"/>
          <p:nvPr/>
        </p:nvSpPr>
        <p:spPr>
          <a:xfrm>
            <a:off x="3353477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450E0F-E6E3-8926-E03B-976EC42C75D9}"/>
              </a:ext>
            </a:extLst>
          </p:cNvPr>
          <p:cNvSpPr txBox="1"/>
          <p:nvPr/>
        </p:nvSpPr>
        <p:spPr>
          <a:xfrm>
            <a:off x="3470536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7FAD9B-958B-0409-5D85-31F006188B47}"/>
              </a:ext>
            </a:extLst>
          </p:cNvPr>
          <p:cNvSpPr txBox="1"/>
          <p:nvPr/>
        </p:nvSpPr>
        <p:spPr>
          <a:xfrm>
            <a:off x="3039178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9C18A7-B197-5A37-1FF8-E8F6CFB995C5}"/>
              </a:ext>
            </a:extLst>
          </p:cNvPr>
          <p:cNvSpPr txBox="1"/>
          <p:nvPr/>
        </p:nvSpPr>
        <p:spPr>
          <a:xfrm>
            <a:off x="1191569" y="5565317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FA8C9B8-B657-023B-79A8-686FD1DF99A2}"/>
              </a:ext>
            </a:extLst>
          </p:cNvPr>
          <p:cNvSpPr txBox="1"/>
          <p:nvPr/>
        </p:nvSpPr>
        <p:spPr>
          <a:xfrm>
            <a:off x="3470536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499B39-AC5B-8FB6-E394-37EDCC8AD5B3}"/>
              </a:ext>
            </a:extLst>
          </p:cNvPr>
          <p:cNvSpPr txBox="1"/>
          <p:nvPr/>
        </p:nvSpPr>
        <p:spPr>
          <a:xfrm>
            <a:off x="3467480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740E957-5C35-5B67-91B4-8AEF75997DE6}"/>
              </a:ext>
            </a:extLst>
          </p:cNvPr>
          <p:cNvSpPr/>
          <p:nvPr/>
        </p:nvSpPr>
        <p:spPr>
          <a:xfrm>
            <a:off x="467054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71F5991-1E8C-B07F-4E50-56937F5EAB58}"/>
              </a:ext>
            </a:extLst>
          </p:cNvPr>
          <p:cNvSpPr/>
          <p:nvPr/>
        </p:nvSpPr>
        <p:spPr>
          <a:xfrm>
            <a:off x="4770188" y="3898443"/>
            <a:ext cx="3040526" cy="206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F57927-6197-884A-BC41-B1FE2F244D2A}"/>
              </a:ext>
            </a:extLst>
          </p:cNvPr>
          <p:cNvSpPr txBox="1"/>
          <p:nvPr/>
        </p:nvSpPr>
        <p:spPr>
          <a:xfrm>
            <a:off x="488008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09023EB-9E26-25BF-E9DB-2855358CC2E9}"/>
              </a:ext>
            </a:extLst>
          </p:cNvPr>
          <p:cNvSpPr txBox="1"/>
          <p:nvPr/>
        </p:nvSpPr>
        <p:spPr>
          <a:xfrm>
            <a:off x="488008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B0465A-9327-F2B8-098C-CCFF61D700A9}"/>
              </a:ext>
            </a:extLst>
          </p:cNvPr>
          <p:cNvSpPr txBox="1"/>
          <p:nvPr/>
        </p:nvSpPr>
        <p:spPr>
          <a:xfrm>
            <a:off x="488008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D0E8A1-F381-A686-ADD3-1382AFD9EB6A}"/>
              </a:ext>
            </a:extLst>
          </p:cNvPr>
          <p:cNvSpPr txBox="1"/>
          <p:nvPr/>
        </p:nvSpPr>
        <p:spPr>
          <a:xfrm>
            <a:off x="5770010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9283DDE-E3C0-D17D-1815-1DA0C3A7B691}"/>
              </a:ext>
            </a:extLst>
          </p:cNvPr>
          <p:cNvSpPr txBox="1"/>
          <p:nvPr/>
        </p:nvSpPr>
        <p:spPr>
          <a:xfrm>
            <a:off x="5768407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1F22E2-5D30-FF50-4760-59A4B66DF871}"/>
              </a:ext>
            </a:extLst>
          </p:cNvPr>
          <p:cNvSpPr txBox="1"/>
          <p:nvPr/>
        </p:nvSpPr>
        <p:spPr>
          <a:xfrm>
            <a:off x="576946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D57C7C-9925-A4C7-95F3-F00FBCDE6193}"/>
              </a:ext>
            </a:extLst>
          </p:cNvPr>
          <p:cNvSpPr txBox="1"/>
          <p:nvPr/>
        </p:nvSpPr>
        <p:spPr>
          <a:xfrm>
            <a:off x="639773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9CD79C-EE88-2FD0-57C2-DA07E300F28A}"/>
              </a:ext>
            </a:extLst>
          </p:cNvPr>
          <p:cNvSpPr txBox="1"/>
          <p:nvPr/>
        </p:nvSpPr>
        <p:spPr>
          <a:xfrm>
            <a:off x="650767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30BBBEB-2019-FDE7-46AC-EF9301E19CA6}"/>
              </a:ext>
            </a:extLst>
          </p:cNvPr>
          <p:cNvSpPr txBox="1"/>
          <p:nvPr/>
        </p:nvSpPr>
        <p:spPr>
          <a:xfrm>
            <a:off x="650606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5068AF4-C983-6A2D-3E97-B069CF4DE2ED}"/>
              </a:ext>
            </a:extLst>
          </p:cNvPr>
          <p:cNvSpPr txBox="1"/>
          <p:nvPr/>
        </p:nvSpPr>
        <p:spPr>
          <a:xfrm>
            <a:off x="568530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8D2BCA-B385-3064-ECAF-EA56B1435EFD}"/>
              </a:ext>
            </a:extLst>
          </p:cNvPr>
          <p:cNvSpPr txBox="1"/>
          <p:nvPr/>
        </p:nvSpPr>
        <p:spPr>
          <a:xfrm>
            <a:off x="704201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A81063C-28D5-AE8E-A0A8-A28EF0EB6528}"/>
              </a:ext>
            </a:extLst>
          </p:cNvPr>
          <p:cNvSpPr txBox="1"/>
          <p:nvPr/>
        </p:nvSpPr>
        <p:spPr>
          <a:xfrm>
            <a:off x="715907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AE5ECC-8232-83E2-ADE8-F81E46A60DBB}"/>
              </a:ext>
            </a:extLst>
          </p:cNvPr>
          <p:cNvSpPr txBox="1"/>
          <p:nvPr/>
        </p:nvSpPr>
        <p:spPr>
          <a:xfrm>
            <a:off x="672771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C75C457-1070-93E9-0123-0EDEF4D09452}"/>
              </a:ext>
            </a:extLst>
          </p:cNvPr>
          <p:cNvSpPr txBox="1"/>
          <p:nvPr/>
        </p:nvSpPr>
        <p:spPr>
          <a:xfrm>
            <a:off x="715907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AA23835-D470-4881-8249-72EA4582FCE1}"/>
              </a:ext>
            </a:extLst>
          </p:cNvPr>
          <p:cNvSpPr txBox="1"/>
          <p:nvPr/>
        </p:nvSpPr>
        <p:spPr>
          <a:xfrm>
            <a:off x="715601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9EE69F7-FB90-BAD5-82E4-3E367B313E3D}"/>
              </a:ext>
            </a:extLst>
          </p:cNvPr>
          <p:cNvSpPr txBox="1"/>
          <p:nvPr/>
        </p:nvSpPr>
        <p:spPr>
          <a:xfrm>
            <a:off x="4849147" y="3979312"/>
            <a:ext cx="156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Side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F99E7C1-D700-3D32-AC69-3C3671BC907D}"/>
              </a:ext>
            </a:extLst>
          </p:cNvPr>
          <p:cNvSpPr txBox="1"/>
          <p:nvPr/>
        </p:nvSpPr>
        <p:spPr>
          <a:xfrm>
            <a:off x="5681228" y="5539630"/>
            <a:ext cx="106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A3F3D5A-FEAB-BCA8-63E6-669166B52DD7}"/>
              </a:ext>
            </a:extLst>
          </p:cNvPr>
          <p:cNvSpPr txBox="1"/>
          <p:nvPr/>
        </p:nvSpPr>
        <p:spPr>
          <a:xfrm>
            <a:off x="5864101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46887A69-D156-E56C-394B-FBC75212B237}"/>
              </a:ext>
            </a:extLst>
          </p:cNvPr>
          <p:cNvSpPr/>
          <p:nvPr/>
        </p:nvSpPr>
        <p:spPr>
          <a:xfrm>
            <a:off x="814351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734AFDA-248D-6F13-69F0-D12C40F3AA15}"/>
              </a:ext>
            </a:extLst>
          </p:cNvPr>
          <p:cNvSpPr/>
          <p:nvPr/>
        </p:nvSpPr>
        <p:spPr>
          <a:xfrm>
            <a:off x="8243158" y="3898443"/>
            <a:ext cx="3040526" cy="2065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5F9CED4-5D7C-42B4-C3D8-BA6C30271AB3}"/>
              </a:ext>
            </a:extLst>
          </p:cNvPr>
          <p:cNvSpPr txBox="1"/>
          <p:nvPr/>
        </p:nvSpPr>
        <p:spPr>
          <a:xfrm>
            <a:off x="835305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C60F2CD-A1B1-E120-85AC-B7DE50F58A57}"/>
              </a:ext>
            </a:extLst>
          </p:cNvPr>
          <p:cNvSpPr txBox="1"/>
          <p:nvPr/>
        </p:nvSpPr>
        <p:spPr>
          <a:xfrm>
            <a:off x="835305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F3DC39F-6948-EA1F-8465-F03020B3A7BC}"/>
              </a:ext>
            </a:extLst>
          </p:cNvPr>
          <p:cNvSpPr txBox="1"/>
          <p:nvPr/>
        </p:nvSpPr>
        <p:spPr>
          <a:xfrm>
            <a:off x="835305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566CE7-0231-CC2A-5592-D219538394EB}"/>
              </a:ext>
            </a:extLst>
          </p:cNvPr>
          <p:cNvSpPr txBox="1"/>
          <p:nvPr/>
        </p:nvSpPr>
        <p:spPr>
          <a:xfrm>
            <a:off x="9242980" y="4918054"/>
            <a:ext cx="424913" cy="214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81934D-D34A-F1C8-89BA-7239D02B94EB}"/>
              </a:ext>
            </a:extLst>
          </p:cNvPr>
          <p:cNvSpPr txBox="1"/>
          <p:nvPr/>
        </p:nvSpPr>
        <p:spPr>
          <a:xfrm>
            <a:off x="9241377" y="5197429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2,1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77EB4E-D49A-EC80-11E1-D043EABF728F}"/>
              </a:ext>
            </a:extLst>
          </p:cNvPr>
          <p:cNvSpPr txBox="1"/>
          <p:nvPr/>
        </p:nvSpPr>
        <p:spPr>
          <a:xfrm>
            <a:off x="924243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F863A34-1730-8647-0204-9E498EBA5EFE}"/>
              </a:ext>
            </a:extLst>
          </p:cNvPr>
          <p:cNvSpPr txBox="1"/>
          <p:nvPr/>
        </p:nvSpPr>
        <p:spPr>
          <a:xfrm>
            <a:off x="987070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02BEE43-E45B-978F-11A9-33C2E2FD0307}"/>
              </a:ext>
            </a:extLst>
          </p:cNvPr>
          <p:cNvSpPr txBox="1"/>
          <p:nvPr/>
        </p:nvSpPr>
        <p:spPr>
          <a:xfrm>
            <a:off x="998064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42F7822-4026-4389-6B6C-0261A8AEFD4A}"/>
              </a:ext>
            </a:extLst>
          </p:cNvPr>
          <p:cNvSpPr txBox="1"/>
          <p:nvPr/>
        </p:nvSpPr>
        <p:spPr>
          <a:xfrm>
            <a:off x="997903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57558E-4FED-2548-EF4F-F74CF8976886}"/>
              </a:ext>
            </a:extLst>
          </p:cNvPr>
          <p:cNvSpPr txBox="1"/>
          <p:nvPr/>
        </p:nvSpPr>
        <p:spPr>
          <a:xfrm>
            <a:off x="915827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5BF3EF9-AD5E-0B38-320D-8056CC192DAA}"/>
              </a:ext>
            </a:extLst>
          </p:cNvPr>
          <p:cNvSpPr txBox="1"/>
          <p:nvPr/>
        </p:nvSpPr>
        <p:spPr>
          <a:xfrm>
            <a:off x="1051498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B712967-DD01-EEE6-5D75-3ABFF1FC358A}"/>
              </a:ext>
            </a:extLst>
          </p:cNvPr>
          <p:cNvSpPr txBox="1"/>
          <p:nvPr/>
        </p:nvSpPr>
        <p:spPr>
          <a:xfrm>
            <a:off x="1063204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A17336-6B7D-3206-B88C-AFAA0F9236B0}"/>
              </a:ext>
            </a:extLst>
          </p:cNvPr>
          <p:cNvSpPr txBox="1"/>
          <p:nvPr/>
        </p:nvSpPr>
        <p:spPr>
          <a:xfrm>
            <a:off x="1063204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302D593-EE7C-01C6-9BD7-942549181A61}"/>
              </a:ext>
            </a:extLst>
          </p:cNvPr>
          <p:cNvSpPr txBox="1"/>
          <p:nvPr/>
        </p:nvSpPr>
        <p:spPr>
          <a:xfrm>
            <a:off x="1062898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74E2A-8750-3609-EA4A-B7B5A436C9B9}"/>
              </a:ext>
            </a:extLst>
          </p:cNvPr>
          <p:cNvSpPr txBox="1"/>
          <p:nvPr/>
        </p:nvSpPr>
        <p:spPr>
          <a:xfrm>
            <a:off x="8322117" y="3979312"/>
            <a:ext cx="19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finished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DF4D8F1-187F-F00D-A862-27E60FB05A42}"/>
              </a:ext>
            </a:extLst>
          </p:cNvPr>
          <p:cNvSpPr txBox="1"/>
          <p:nvPr/>
        </p:nvSpPr>
        <p:spPr>
          <a:xfrm>
            <a:off x="9154198" y="5539630"/>
            <a:ext cx="151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Within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3C52BB6-EA8C-CA21-37E9-194C3EC83793}"/>
              </a:ext>
            </a:extLst>
          </p:cNvPr>
          <p:cNvSpPr txBox="1"/>
          <p:nvPr/>
        </p:nvSpPr>
        <p:spPr>
          <a:xfrm>
            <a:off x="9306076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C8BF1B3-FC18-D593-479F-01B499C8C484}"/>
              </a:ext>
            </a:extLst>
          </p:cNvPr>
          <p:cNvSpPr txBox="1"/>
          <p:nvPr/>
        </p:nvSpPr>
        <p:spPr>
          <a:xfrm>
            <a:off x="1032944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5"/>
            <a:ext cx="6369050" cy="2606975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6173174" cy="179731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97014" y="311051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25043D-51D1-1008-C158-423C5E0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3823511" y="2103510"/>
            <a:ext cx="206538" cy="2071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344586" y="210351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868493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4172915" y="2092191"/>
            <a:ext cx="999829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722" y="249747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593722" y="2701873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3F0E685-8EC4-0E25-B635-8917A7F12EFA}"/>
              </a:ext>
            </a:extLst>
          </p:cNvPr>
          <p:cNvSpPr txBox="1"/>
          <p:nvPr/>
        </p:nvSpPr>
        <p:spPr>
          <a:xfrm>
            <a:off x="4211543" y="1756286"/>
            <a:ext cx="145704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281429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D2E3AB43-9305-9AFF-B508-35466FAE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3655287" y="2169491"/>
            <a:ext cx="114795" cy="97631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7206954" y="215827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7335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EEAC1A-2E95-F0AC-9049-534E2A3BEF59}"/>
              </a:ext>
            </a:extLst>
          </p:cNvPr>
          <p:cNvSpPr txBox="1"/>
          <p:nvPr/>
        </p:nvSpPr>
        <p:spPr>
          <a:xfrm>
            <a:off x="2281429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23CA2-C816-6CDB-1A58-C69FB5EBD680}"/>
              </a:ext>
            </a:extLst>
          </p:cNvPr>
          <p:cNvSpPr txBox="1"/>
          <p:nvPr/>
        </p:nvSpPr>
        <p:spPr>
          <a:xfrm>
            <a:off x="580250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3D9950-9DF2-8B56-190D-8024EC194713}"/>
              </a:ext>
            </a:extLst>
          </p:cNvPr>
          <p:cNvSpPr txBox="1"/>
          <p:nvPr/>
        </p:nvSpPr>
        <p:spPr>
          <a:xfrm>
            <a:off x="580250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ECA4-D31F-3785-3E51-CACF297C2D9E}"/>
              </a:ext>
            </a:extLst>
          </p:cNvPr>
          <p:cNvSpPr txBox="1"/>
          <p:nvPr/>
        </p:nvSpPr>
        <p:spPr>
          <a:xfrm>
            <a:off x="414555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831299-FDF4-449B-EC47-05B2B0AFB705}"/>
              </a:ext>
            </a:extLst>
          </p:cNvPr>
          <p:cNvSpPr txBox="1"/>
          <p:nvPr/>
        </p:nvSpPr>
        <p:spPr>
          <a:xfrm>
            <a:off x="414555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5243673" y="2095289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2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6"/>
            <a:ext cx="6223000" cy="211485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32106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39112" y="265612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170924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6938186" y="1973003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46209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537915" y="1961684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850" y="167788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800554" y="2027772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4697573" y="196478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DF8885-27A7-792A-2BF6-AB314BF1178A}"/>
              </a:ext>
            </a:extLst>
          </p:cNvPr>
          <p:cNvSpPr txBox="1"/>
          <p:nvPr/>
        </p:nvSpPr>
        <p:spPr>
          <a:xfrm>
            <a:off x="5384800" y="168467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2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BC558-EAEC-3DD6-EDD4-2FAFC2B1D88F}"/>
              </a:ext>
            </a:extLst>
          </p:cNvPr>
          <p:cNvSpPr txBox="1"/>
          <p:nvPr/>
        </p:nvSpPr>
        <p:spPr>
          <a:xfrm>
            <a:off x="3489325" y="167788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144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Aptos Light</vt:lpstr>
      <vt:lpstr>Arial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5</cp:revision>
  <dcterms:created xsi:type="dcterms:W3CDTF">2024-08-20T14:07:39Z</dcterms:created>
  <dcterms:modified xsi:type="dcterms:W3CDTF">2024-09-01T05:19:57Z</dcterms:modified>
</cp:coreProperties>
</file>