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1" r:id="rId4"/>
    <p:sldId id="269" r:id="rId5"/>
    <p:sldId id="272" r:id="rId6"/>
    <p:sldId id="270" r:id="rId7"/>
    <p:sldId id="273" r:id="rId8"/>
    <p:sldId id="274" r:id="rId9"/>
    <p:sldId id="275" r:id="rId10"/>
    <p:sldId id="27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500"/>
    <a:srgbClr val="CC9B00"/>
    <a:srgbClr val="000000"/>
    <a:srgbClr val="101010"/>
    <a:srgbClr val="DA007D"/>
    <a:srgbClr val="D9D9D9"/>
    <a:srgbClr val="FFE697"/>
    <a:srgbClr val="E5E5E5"/>
    <a:srgbClr val="F0F0F0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40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2629393" y="2091301"/>
            <a:ext cx="7343282" cy="1604399"/>
          </a:xfrm>
          <a:prstGeom prst="rect">
            <a:avLst/>
          </a:prstGeom>
          <a:solidFill>
            <a:srgbClr val="000000"/>
          </a:solidFill>
        </p:spPr>
        <p:txBody>
          <a:bodyPr wrap="none" lIns="288000" rtlCol="0">
            <a:noAutofit/>
          </a:bodyPr>
          <a:lstStyle/>
          <a:p>
            <a:r>
              <a:rPr lang="de-DE" sz="88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88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5593F1-87F7-A1BE-FAD8-E07EBCE60D2D}"/>
              </a:ext>
            </a:extLst>
          </p:cNvPr>
          <p:cNvSpPr txBox="1"/>
          <p:nvPr/>
        </p:nvSpPr>
        <p:spPr>
          <a:xfrm>
            <a:off x="8972550" y="2937950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Version 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7056BF-7A6E-75F4-5008-3EF9E35A6078}"/>
              </a:ext>
            </a:extLst>
          </p:cNvPr>
          <p:cNvSpPr txBox="1"/>
          <p:nvPr/>
        </p:nvSpPr>
        <p:spPr>
          <a:xfrm>
            <a:off x="2814084" y="3695700"/>
            <a:ext cx="2373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A Short Intro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752968" y="443477"/>
            <a:ext cx="7343282" cy="1080524"/>
          </a:xfrm>
          <a:prstGeom prst="rect">
            <a:avLst/>
          </a:prstGeom>
          <a:solidFill>
            <a:srgbClr val="000000"/>
          </a:solidFill>
        </p:spPr>
        <p:txBody>
          <a:bodyPr wrap="none" lIns="288000" rtlCol="0">
            <a:noAutofit/>
          </a:bodyPr>
          <a:lstStyle/>
          <a:p>
            <a:r>
              <a:rPr lang="de-DE" sz="60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0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A57907-C10D-CEC2-9EA6-EA89B1A06643}"/>
              </a:ext>
            </a:extLst>
          </p:cNvPr>
          <p:cNvSpPr txBox="1"/>
          <p:nvPr/>
        </p:nvSpPr>
        <p:spPr>
          <a:xfrm>
            <a:off x="3270421" y="2723004"/>
            <a:ext cx="6343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de-DE" sz="4800" b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Ink Free" panose="03080402000500000000" pitchFamily="66" charset="0"/>
              </a:rPr>
              <a:t>Thank</a:t>
            </a:r>
            <a:r>
              <a:rPr kumimoji="0" lang="de-DE" sz="4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Ink Free" panose="03080402000500000000" pitchFamily="66" charset="0"/>
              </a:rPr>
              <a:t> </a:t>
            </a:r>
            <a:r>
              <a:rPr kumimoji="0" lang="de-DE" sz="4800" b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Ink Free" panose="03080402000500000000" pitchFamily="66" charset="0"/>
              </a:rPr>
              <a:t>you</a:t>
            </a:r>
            <a:r>
              <a:rPr kumimoji="0" lang="de-DE" sz="4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Ink Free" panose="03080402000500000000" pitchFamily="66" charset="0"/>
              </a:rPr>
              <a:t> </a:t>
            </a:r>
            <a:r>
              <a:rPr kumimoji="0" lang="de-DE" sz="4800" b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Ink Free" panose="03080402000500000000" pitchFamily="66" charset="0"/>
              </a:rPr>
              <a:t>very</a:t>
            </a:r>
            <a:r>
              <a:rPr kumimoji="0" lang="de-DE" sz="4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Ink Free" panose="03080402000500000000" pitchFamily="66" charset="0"/>
              </a:rPr>
              <a:t> </a:t>
            </a:r>
            <a:r>
              <a:rPr kumimoji="0" lang="de-DE" sz="4800" b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Ink Free" panose="03080402000500000000" pitchFamily="66" charset="0"/>
              </a:rPr>
              <a:t>much</a:t>
            </a:r>
            <a:r>
              <a:rPr kumimoji="0" lang="de-DE" sz="4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Ink Free" panose="03080402000500000000" pitchFamily="66" charset="0"/>
              </a:rPr>
              <a:t>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BF6631-3F0B-208A-0900-B6A96B6B78C8}"/>
              </a:ext>
            </a:extLst>
          </p:cNvPr>
          <p:cNvSpPr txBox="1"/>
          <p:nvPr/>
        </p:nvSpPr>
        <p:spPr>
          <a:xfrm>
            <a:off x="4712816" y="4399690"/>
            <a:ext cx="32771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github.com/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jxjo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/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AirfoilEditor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algn="ctr"/>
            <a:endParaRPr lang="de-DE" dirty="0">
              <a:solidFill>
                <a:schemeClr val="bg1">
                  <a:lumMod val="50000"/>
                </a:schemeClr>
              </a:solidFill>
              <a:latin typeface="Aptos" panose="02110004020202020204"/>
            </a:endParaRPr>
          </a:p>
          <a:p>
            <a:pPr algn="ctr"/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Jochen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Guenzel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06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AE6C18-AD6C-B6B1-1B1C-9C53E33964EB}"/>
              </a:ext>
            </a:extLst>
          </p:cNvPr>
          <p:cNvSpPr txBox="1"/>
          <p:nvPr/>
        </p:nvSpPr>
        <p:spPr>
          <a:xfrm>
            <a:off x="3115169" y="2875002"/>
            <a:ext cx="506729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Xoptfoil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8" y="4196326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752968" y="443477"/>
            <a:ext cx="7343282" cy="1080524"/>
          </a:xfrm>
          <a:prstGeom prst="rect">
            <a:avLst/>
          </a:prstGeom>
          <a:solidFill>
            <a:srgbClr val="000000"/>
          </a:solidFill>
        </p:spPr>
        <p:txBody>
          <a:bodyPr wrap="none" lIns="288000" rtlCol="0">
            <a:noAutofit/>
          </a:bodyPr>
          <a:lstStyle/>
          <a:p>
            <a:r>
              <a:rPr lang="de-DE" sz="60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0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0EF543-AB91-8889-F83E-58441761E29F}"/>
              </a:ext>
            </a:extLst>
          </p:cNvPr>
          <p:cNvSpPr txBox="1"/>
          <p:nvPr/>
        </p:nvSpPr>
        <p:spPr>
          <a:xfrm>
            <a:off x="2286000" y="2425254"/>
            <a:ext cx="15335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View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1905168-7FAB-2DE7-908D-C5F8AB59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595" y="1945211"/>
            <a:ext cx="6463267" cy="15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0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752968" y="443477"/>
            <a:ext cx="7343282" cy="1080524"/>
          </a:xfrm>
          <a:prstGeom prst="rect">
            <a:avLst/>
          </a:prstGeom>
          <a:solidFill>
            <a:srgbClr val="000000"/>
          </a:solidFill>
        </p:spPr>
        <p:txBody>
          <a:bodyPr wrap="none" lIns="288000" rtlCol="0">
            <a:noAutofit/>
          </a:bodyPr>
          <a:lstStyle/>
          <a:p>
            <a:r>
              <a:rPr lang="de-DE" sz="60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0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0EF543-AB91-8889-F83E-58441761E29F}"/>
              </a:ext>
            </a:extLst>
          </p:cNvPr>
          <p:cNvSpPr txBox="1"/>
          <p:nvPr/>
        </p:nvSpPr>
        <p:spPr>
          <a:xfrm>
            <a:off x="2286000" y="2425254"/>
            <a:ext cx="15335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View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A57907-C10D-CEC2-9EA6-EA89B1A06643}"/>
              </a:ext>
            </a:extLst>
          </p:cNvPr>
          <p:cNvSpPr txBox="1"/>
          <p:nvPr/>
        </p:nvSpPr>
        <p:spPr>
          <a:xfrm>
            <a:off x="2286000" y="4271934"/>
            <a:ext cx="20002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Modify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EEDA17-915B-EFC7-03E6-A9A02F921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120" y="3772436"/>
            <a:ext cx="6463267" cy="154468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1905168-7FAB-2DE7-908D-C5F8AB59D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3595" y="1945211"/>
            <a:ext cx="6463267" cy="15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40EF543-AB91-8889-F83E-58441761E29F}"/>
              </a:ext>
            </a:extLst>
          </p:cNvPr>
          <p:cNvSpPr txBox="1"/>
          <p:nvPr/>
        </p:nvSpPr>
        <p:spPr>
          <a:xfrm>
            <a:off x="2286000" y="3101529"/>
            <a:ext cx="1847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Bezier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108E48-6615-88AB-218A-484592019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595" y="2576617"/>
            <a:ext cx="6463267" cy="154589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8819F54-1F58-F216-5358-9F041F461B4C}"/>
              </a:ext>
            </a:extLst>
          </p:cNvPr>
          <p:cNvSpPr txBox="1"/>
          <p:nvPr/>
        </p:nvSpPr>
        <p:spPr>
          <a:xfrm>
            <a:off x="752968" y="443477"/>
            <a:ext cx="7343282" cy="1080524"/>
          </a:xfrm>
          <a:prstGeom prst="rect">
            <a:avLst/>
          </a:prstGeom>
          <a:solidFill>
            <a:srgbClr val="000000"/>
          </a:solidFill>
        </p:spPr>
        <p:txBody>
          <a:bodyPr wrap="none" lIns="288000" rtlCol="0">
            <a:noAutofit/>
          </a:bodyPr>
          <a:lstStyle/>
          <a:p>
            <a:r>
              <a:rPr lang="de-DE" sz="60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0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7510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1735A17-F06D-BD0C-F993-0675B786EC74}"/>
              </a:ext>
            </a:extLst>
          </p:cNvPr>
          <p:cNvSpPr txBox="1"/>
          <p:nvPr/>
        </p:nvSpPr>
        <p:spPr>
          <a:xfrm>
            <a:off x="2828924" y="3223538"/>
            <a:ext cx="6806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Find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on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Github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github.com/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jxjo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/AirfoilEditor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819F54-1F58-F216-5358-9F041F461B4C}"/>
              </a:ext>
            </a:extLst>
          </p:cNvPr>
          <p:cNvSpPr txBox="1"/>
          <p:nvPr/>
        </p:nvSpPr>
        <p:spPr>
          <a:xfrm>
            <a:off x="752968" y="443477"/>
            <a:ext cx="7343282" cy="1080524"/>
          </a:xfrm>
          <a:prstGeom prst="rect">
            <a:avLst/>
          </a:prstGeom>
          <a:solidFill>
            <a:srgbClr val="000000"/>
          </a:solidFill>
        </p:spPr>
        <p:txBody>
          <a:bodyPr wrap="none" lIns="288000" rtlCol="0">
            <a:noAutofit/>
          </a:bodyPr>
          <a:lstStyle/>
          <a:p>
            <a:r>
              <a:rPr lang="de-DE" sz="60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0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56288A0-F3BA-C3AC-E8CE-3232C5D78D25}"/>
              </a:ext>
            </a:extLst>
          </p:cNvPr>
          <p:cNvCxnSpPr>
            <a:cxnSpLocks/>
          </p:cNvCxnSpPr>
          <p:nvPr/>
        </p:nvCxnSpPr>
        <p:spPr>
          <a:xfrm>
            <a:off x="2905125" y="2809875"/>
            <a:ext cx="6067425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664EC24-B06C-129F-091B-CE8B64FDDECA}"/>
              </a:ext>
            </a:extLst>
          </p:cNvPr>
          <p:cNvCxnSpPr>
            <a:cxnSpLocks/>
          </p:cNvCxnSpPr>
          <p:nvPr/>
        </p:nvCxnSpPr>
        <p:spPr>
          <a:xfrm>
            <a:off x="2905125" y="4019550"/>
            <a:ext cx="6067425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1735A17-F06D-BD0C-F993-0675B786EC74}"/>
              </a:ext>
            </a:extLst>
          </p:cNvPr>
          <p:cNvSpPr txBox="1"/>
          <p:nvPr/>
        </p:nvSpPr>
        <p:spPr>
          <a:xfrm>
            <a:off x="5572124" y="3198167"/>
            <a:ext cx="12763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Demo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819F54-1F58-F216-5358-9F041F461B4C}"/>
              </a:ext>
            </a:extLst>
          </p:cNvPr>
          <p:cNvSpPr txBox="1"/>
          <p:nvPr/>
        </p:nvSpPr>
        <p:spPr>
          <a:xfrm>
            <a:off x="752968" y="443477"/>
            <a:ext cx="7343282" cy="1080524"/>
          </a:xfrm>
          <a:prstGeom prst="rect">
            <a:avLst/>
          </a:prstGeom>
          <a:solidFill>
            <a:srgbClr val="000000"/>
          </a:solidFill>
        </p:spPr>
        <p:txBody>
          <a:bodyPr wrap="none" lIns="288000" rtlCol="0">
            <a:noAutofit/>
          </a:bodyPr>
          <a:lstStyle/>
          <a:p>
            <a:r>
              <a:rPr lang="de-DE" sz="60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0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305193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752968" y="443477"/>
            <a:ext cx="7343282" cy="1080524"/>
          </a:xfrm>
          <a:prstGeom prst="rect">
            <a:avLst/>
          </a:prstGeom>
          <a:solidFill>
            <a:srgbClr val="000000"/>
          </a:solidFill>
        </p:spPr>
        <p:txBody>
          <a:bodyPr wrap="none" lIns="288000" rtlCol="0">
            <a:noAutofit/>
          </a:bodyPr>
          <a:lstStyle/>
          <a:p>
            <a:r>
              <a:rPr lang="de-DE" sz="60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0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A57907-C10D-CEC2-9EA6-EA89B1A06643}"/>
              </a:ext>
            </a:extLst>
          </p:cNvPr>
          <p:cNvSpPr txBox="1"/>
          <p:nvPr/>
        </p:nvSpPr>
        <p:spPr>
          <a:xfrm>
            <a:off x="4112739" y="3044279"/>
            <a:ext cx="46255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Modify an Airfoil </a:t>
            </a:r>
          </a:p>
        </p:txBody>
      </p:sp>
    </p:spTree>
    <p:extLst>
      <p:ext uri="{BB962C8B-B14F-4D97-AF65-F5344CB8AC3E}">
        <p14:creationId xmlns:p14="http://schemas.microsoft.com/office/powerpoint/2010/main" val="272500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752968" y="443477"/>
            <a:ext cx="7343282" cy="1080524"/>
          </a:xfrm>
          <a:prstGeom prst="rect">
            <a:avLst/>
          </a:prstGeom>
          <a:solidFill>
            <a:srgbClr val="000000"/>
          </a:solidFill>
        </p:spPr>
        <p:txBody>
          <a:bodyPr wrap="none" lIns="288000" rtlCol="0">
            <a:noAutofit/>
          </a:bodyPr>
          <a:lstStyle/>
          <a:p>
            <a:r>
              <a:rPr lang="de-DE" sz="60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0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A57907-C10D-CEC2-9EA6-EA89B1A06643}"/>
              </a:ext>
            </a:extLst>
          </p:cNvPr>
          <p:cNvSpPr txBox="1"/>
          <p:nvPr/>
        </p:nvSpPr>
        <p:spPr>
          <a:xfrm>
            <a:off x="4195118" y="3044279"/>
            <a:ext cx="29223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21626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752968" y="443477"/>
            <a:ext cx="7343282" cy="1080524"/>
          </a:xfrm>
          <a:prstGeom prst="rect">
            <a:avLst/>
          </a:prstGeom>
          <a:solidFill>
            <a:srgbClr val="000000"/>
          </a:solidFill>
        </p:spPr>
        <p:txBody>
          <a:bodyPr wrap="none" lIns="288000" rtlCol="0">
            <a:noAutofit/>
          </a:bodyPr>
          <a:lstStyle/>
          <a:p>
            <a:r>
              <a:rPr lang="de-DE" sz="60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0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7D1945F-2B56-C7B3-00CD-2D46CB71B8C9}"/>
              </a:ext>
            </a:extLst>
          </p:cNvPr>
          <p:cNvSpPr txBox="1"/>
          <p:nvPr/>
        </p:nvSpPr>
        <p:spPr>
          <a:xfrm>
            <a:off x="3166654" y="3198167"/>
            <a:ext cx="7526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Working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with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Bezier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curves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 a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next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video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…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67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27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Ink Free</vt:lpstr>
      <vt:lpstr>Roboto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8</cp:revision>
  <dcterms:created xsi:type="dcterms:W3CDTF">2024-08-20T14:07:39Z</dcterms:created>
  <dcterms:modified xsi:type="dcterms:W3CDTF">2024-09-25T12:19:54Z</dcterms:modified>
</cp:coreProperties>
</file>