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7"/>
    <a:srgbClr val="E5E5E5"/>
    <a:srgbClr val="F0F0F0"/>
    <a:srgbClr val="E8ECF0"/>
    <a:srgbClr val="66B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121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D1F037B-7FB3-10A1-25CD-A31A7315E92D}"/>
              </a:ext>
            </a:extLst>
          </p:cNvPr>
          <p:cNvSpPr/>
          <p:nvPr/>
        </p:nvSpPr>
        <p:spPr>
          <a:xfrm>
            <a:off x="982572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24555AA-D390-0A40-4A2B-F8E86E842E69}"/>
              </a:ext>
            </a:extLst>
          </p:cNvPr>
          <p:cNvSpPr/>
          <p:nvPr/>
        </p:nvSpPr>
        <p:spPr>
          <a:xfrm>
            <a:off x="1082217" y="468847"/>
            <a:ext cx="3040526" cy="243386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1908D75-E5CD-E684-2B04-7C1EF633B2FC}"/>
              </a:ext>
            </a:extLst>
          </p:cNvPr>
          <p:cNvSpPr txBox="1"/>
          <p:nvPr/>
        </p:nvSpPr>
        <p:spPr>
          <a:xfrm>
            <a:off x="1192111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6088CE3-49C5-34FD-593E-69A9C39E8700}"/>
              </a:ext>
            </a:extLst>
          </p:cNvPr>
          <p:cNvSpPr txBox="1"/>
          <p:nvPr/>
        </p:nvSpPr>
        <p:spPr>
          <a:xfrm>
            <a:off x="2100546" y="2102166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20BC83-6FB4-B1A6-F271-9E01E564160F}"/>
              </a:ext>
            </a:extLst>
          </p:cNvPr>
          <p:cNvSpPr txBox="1"/>
          <p:nvPr/>
        </p:nvSpPr>
        <p:spPr>
          <a:xfrm>
            <a:off x="1192111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94858CC-8D10-7AAC-4521-97CCC8CD6B5E}"/>
              </a:ext>
            </a:extLst>
          </p:cNvPr>
          <p:cNvSpPr txBox="1"/>
          <p:nvPr/>
        </p:nvSpPr>
        <p:spPr>
          <a:xfrm>
            <a:off x="1192111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C7F4CD-8EC5-10C6-530E-A5205B0D97B3}"/>
              </a:ext>
            </a:extLst>
          </p:cNvPr>
          <p:cNvSpPr txBox="1"/>
          <p:nvPr/>
        </p:nvSpPr>
        <p:spPr>
          <a:xfrm>
            <a:off x="2082039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52BDE0C-F43C-0A68-FEE6-C0E20B834D3E}"/>
              </a:ext>
            </a:extLst>
          </p:cNvPr>
          <p:cNvSpPr txBox="1"/>
          <p:nvPr/>
        </p:nvSpPr>
        <p:spPr>
          <a:xfrm>
            <a:off x="2080436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FF360FD-408E-FFAA-84AB-685585DA5EF7}"/>
              </a:ext>
            </a:extLst>
          </p:cNvPr>
          <p:cNvSpPr txBox="1"/>
          <p:nvPr/>
        </p:nvSpPr>
        <p:spPr>
          <a:xfrm>
            <a:off x="2081496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022EDD1-EDB1-8444-DF13-9C80F61B37AC}"/>
              </a:ext>
            </a:extLst>
          </p:cNvPr>
          <p:cNvSpPr txBox="1"/>
          <p:nvPr/>
        </p:nvSpPr>
        <p:spPr>
          <a:xfrm>
            <a:off x="1192111" y="535948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D113745-04C9-6F7A-C468-D93EE989633F}"/>
              </a:ext>
            </a:extLst>
          </p:cNvPr>
          <p:cNvSpPr txBox="1"/>
          <p:nvPr/>
        </p:nvSpPr>
        <p:spPr>
          <a:xfrm>
            <a:off x="2709760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B836DFB-95D9-973E-8814-DBFFB80EB70B}"/>
              </a:ext>
            </a:extLst>
          </p:cNvPr>
          <p:cNvSpPr txBox="1"/>
          <p:nvPr/>
        </p:nvSpPr>
        <p:spPr>
          <a:xfrm>
            <a:off x="2819700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EE7AD0A-1EB1-7736-236B-81190C01FC70}"/>
              </a:ext>
            </a:extLst>
          </p:cNvPr>
          <p:cNvSpPr txBox="1"/>
          <p:nvPr/>
        </p:nvSpPr>
        <p:spPr>
          <a:xfrm>
            <a:off x="2818097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8233DD8-7E44-2F5D-CB4B-8A36F1A73613}"/>
              </a:ext>
            </a:extLst>
          </p:cNvPr>
          <p:cNvSpPr txBox="1"/>
          <p:nvPr/>
        </p:nvSpPr>
        <p:spPr>
          <a:xfrm>
            <a:off x="1997335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0D39DBC-FDEC-E930-EF77-0F61C02E2AEB}"/>
              </a:ext>
            </a:extLst>
          </p:cNvPr>
          <p:cNvSpPr txBox="1"/>
          <p:nvPr/>
        </p:nvSpPr>
        <p:spPr>
          <a:xfrm>
            <a:off x="3354040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A80A873-EC74-E0DF-945E-185CC9E35C9F}"/>
              </a:ext>
            </a:extLst>
          </p:cNvPr>
          <p:cNvSpPr txBox="1"/>
          <p:nvPr/>
        </p:nvSpPr>
        <p:spPr>
          <a:xfrm>
            <a:off x="3471099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103E9E8-F06A-DD4A-813C-1281E3391F2E}"/>
              </a:ext>
            </a:extLst>
          </p:cNvPr>
          <p:cNvSpPr txBox="1"/>
          <p:nvPr/>
        </p:nvSpPr>
        <p:spPr>
          <a:xfrm>
            <a:off x="3039741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E1B0EEA-7FFF-7D2B-9845-2618BD94D5C9}"/>
              </a:ext>
            </a:extLst>
          </p:cNvPr>
          <p:cNvSpPr txBox="1"/>
          <p:nvPr/>
        </p:nvSpPr>
        <p:spPr>
          <a:xfrm>
            <a:off x="1192132" y="247100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9ECC3E-129B-A725-51CB-68CC3535586A}"/>
              </a:ext>
            </a:extLst>
          </p:cNvPr>
          <p:cNvSpPr txBox="1"/>
          <p:nvPr/>
        </p:nvSpPr>
        <p:spPr>
          <a:xfrm>
            <a:off x="3471099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E2257FE-6009-6E66-2E9A-7E7D2CEF4C1F}"/>
              </a:ext>
            </a:extLst>
          </p:cNvPr>
          <p:cNvSpPr txBox="1"/>
          <p:nvPr/>
        </p:nvSpPr>
        <p:spPr>
          <a:xfrm>
            <a:off x="3468043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518393A-ACB7-64EA-C019-FAE6D5245FA9}"/>
              </a:ext>
            </a:extLst>
          </p:cNvPr>
          <p:cNvSpPr/>
          <p:nvPr/>
        </p:nvSpPr>
        <p:spPr>
          <a:xfrm>
            <a:off x="4675479" y="202388"/>
            <a:ext cx="3243809" cy="3294891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141E90C-31F9-65D1-E419-B646BE388B55}"/>
              </a:ext>
            </a:extLst>
          </p:cNvPr>
          <p:cNvSpPr/>
          <p:nvPr/>
        </p:nvSpPr>
        <p:spPr>
          <a:xfrm>
            <a:off x="4775124" y="468847"/>
            <a:ext cx="3040526" cy="24338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425C07F-B2E9-855C-26AB-B2937C788D71}"/>
              </a:ext>
            </a:extLst>
          </p:cNvPr>
          <p:cNvSpPr txBox="1"/>
          <p:nvPr/>
        </p:nvSpPr>
        <p:spPr>
          <a:xfrm>
            <a:off x="4885018" y="1488458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4114E45-6DF7-F4C1-B3AE-42A43F8FC96D}"/>
              </a:ext>
            </a:extLst>
          </p:cNvPr>
          <p:cNvSpPr txBox="1"/>
          <p:nvPr/>
        </p:nvSpPr>
        <p:spPr>
          <a:xfrm>
            <a:off x="4885018" y="1190762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BBB1835-BE51-1858-C717-2171B51AEEF4}"/>
              </a:ext>
            </a:extLst>
          </p:cNvPr>
          <p:cNvSpPr txBox="1"/>
          <p:nvPr/>
        </p:nvSpPr>
        <p:spPr>
          <a:xfrm>
            <a:off x="4885018" y="1767833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EC0C3D1-5691-3AF8-8B61-E45C5C3CA10D}"/>
              </a:ext>
            </a:extLst>
          </p:cNvPr>
          <p:cNvSpPr txBox="1"/>
          <p:nvPr/>
        </p:nvSpPr>
        <p:spPr>
          <a:xfrm>
            <a:off x="5774946" y="1488458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DC2A819-1989-2498-B956-983FCD331E92}"/>
              </a:ext>
            </a:extLst>
          </p:cNvPr>
          <p:cNvSpPr txBox="1"/>
          <p:nvPr/>
        </p:nvSpPr>
        <p:spPr>
          <a:xfrm>
            <a:off x="5773343" y="1767833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FF7AFBB-4B04-95E3-0E98-2234DF5D8600}"/>
              </a:ext>
            </a:extLst>
          </p:cNvPr>
          <p:cNvSpPr txBox="1"/>
          <p:nvPr/>
        </p:nvSpPr>
        <p:spPr>
          <a:xfrm>
            <a:off x="5774403" y="120728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91AC191D-3223-6F1D-4AFE-D91794DE9896}"/>
              </a:ext>
            </a:extLst>
          </p:cNvPr>
          <p:cNvSpPr txBox="1"/>
          <p:nvPr/>
        </p:nvSpPr>
        <p:spPr>
          <a:xfrm>
            <a:off x="4885018" y="535948"/>
            <a:ext cx="2572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side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  /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3198ED49-2548-D1AF-9CE4-899A4A259B16}"/>
              </a:ext>
            </a:extLst>
          </p:cNvPr>
          <p:cNvSpPr txBox="1"/>
          <p:nvPr/>
        </p:nvSpPr>
        <p:spPr>
          <a:xfrm>
            <a:off x="6402667" y="893636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37EA584-9FD3-3D6B-3453-12303CED6CBB}"/>
              </a:ext>
            </a:extLst>
          </p:cNvPr>
          <p:cNvSpPr txBox="1"/>
          <p:nvPr/>
        </p:nvSpPr>
        <p:spPr>
          <a:xfrm>
            <a:off x="6512607" y="1488458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458F773-642C-7CFB-435A-68E26E57BF79}"/>
              </a:ext>
            </a:extLst>
          </p:cNvPr>
          <p:cNvSpPr txBox="1"/>
          <p:nvPr/>
        </p:nvSpPr>
        <p:spPr>
          <a:xfrm>
            <a:off x="6511004" y="1761880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80FC010-2B75-ECC8-CCAC-982A8BC434EE}"/>
              </a:ext>
            </a:extLst>
          </p:cNvPr>
          <p:cNvSpPr txBox="1"/>
          <p:nvPr/>
        </p:nvSpPr>
        <p:spPr>
          <a:xfrm>
            <a:off x="5690242" y="893636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D7B0483E-943F-3CA8-B9CF-252FA8575EA5}"/>
              </a:ext>
            </a:extLst>
          </p:cNvPr>
          <p:cNvSpPr txBox="1"/>
          <p:nvPr/>
        </p:nvSpPr>
        <p:spPr>
          <a:xfrm>
            <a:off x="7046947" y="892676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0F9FC4D5-D74B-9411-3035-A55E98EA65B7}"/>
              </a:ext>
            </a:extLst>
          </p:cNvPr>
          <p:cNvSpPr txBox="1"/>
          <p:nvPr/>
        </p:nvSpPr>
        <p:spPr>
          <a:xfrm>
            <a:off x="7164006" y="1487248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3F6EDB6-8E1A-76F6-A012-9295086FFF25}"/>
              </a:ext>
            </a:extLst>
          </p:cNvPr>
          <p:cNvSpPr txBox="1"/>
          <p:nvPr/>
        </p:nvSpPr>
        <p:spPr>
          <a:xfrm>
            <a:off x="6732648" y="3057230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038FE21-98A2-2E3E-F45A-77ACEEBAE067}"/>
              </a:ext>
            </a:extLst>
          </p:cNvPr>
          <p:cNvSpPr txBox="1"/>
          <p:nvPr/>
        </p:nvSpPr>
        <p:spPr>
          <a:xfrm>
            <a:off x="7164006" y="176188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9141D12-F974-6D87-436B-CA2569143C74}"/>
              </a:ext>
            </a:extLst>
          </p:cNvPr>
          <p:cNvSpPr txBox="1"/>
          <p:nvPr/>
        </p:nvSpPr>
        <p:spPr>
          <a:xfrm>
            <a:off x="7160950" y="1204244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DF2E20C7-9F8A-23CF-79B0-61DB14C58EED}"/>
              </a:ext>
            </a:extLst>
          </p:cNvPr>
          <p:cNvSpPr/>
          <p:nvPr/>
        </p:nvSpPr>
        <p:spPr>
          <a:xfrm>
            <a:off x="982009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EE24CE57-6D30-347F-36DE-5189368118F2}"/>
              </a:ext>
            </a:extLst>
          </p:cNvPr>
          <p:cNvSpPr/>
          <p:nvPr/>
        </p:nvSpPr>
        <p:spPr>
          <a:xfrm>
            <a:off x="1081654" y="3898443"/>
            <a:ext cx="3040526" cy="206592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2B992C1-7C8A-611D-68E3-CF1098D83349}"/>
              </a:ext>
            </a:extLst>
          </p:cNvPr>
          <p:cNvSpPr txBox="1"/>
          <p:nvPr/>
        </p:nvSpPr>
        <p:spPr>
          <a:xfrm>
            <a:off x="1191548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E46D3D9C-E8B1-349D-F318-022AE7D3D02F}"/>
              </a:ext>
            </a:extLst>
          </p:cNvPr>
          <p:cNvSpPr txBox="1"/>
          <p:nvPr/>
        </p:nvSpPr>
        <p:spPr>
          <a:xfrm>
            <a:off x="2015812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B505A51E-ECAA-B250-3484-2B4A2CAA57E1}"/>
              </a:ext>
            </a:extLst>
          </p:cNvPr>
          <p:cNvSpPr txBox="1"/>
          <p:nvPr/>
        </p:nvSpPr>
        <p:spPr>
          <a:xfrm>
            <a:off x="1191548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389B7DA-0E5F-4369-0754-57A077878A4B}"/>
              </a:ext>
            </a:extLst>
          </p:cNvPr>
          <p:cNvSpPr txBox="1"/>
          <p:nvPr/>
        </p:nvSpPr>
        <p:spPr>
          <a:xfrm>
            <a:off x="1191548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408928-61C9-3E3C-AFF5-96A6E72ABCAE}"/>
              </a:ext>
            </a:extLst>
          </p:cNvPr>
          <p:cNvSpPr txBox="1"/>
          <p:nvPr/>
        </p:nvSpPr>
        <p:spPr>
          <a:xfrm>
            <a:off x="2081476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E9F55327-ED25-722B-61EB-CDAB6F30D535}"/>
              </a:ext>
            </a:extLst>
          </p:cNvPr>
          <p:cNvSpPr txBox="1"/>
          <p:nvPr/>
        </p:nvSpPr>
        <p:spPr>
          <a:xfrm>
            <a:off x="2079873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D50B40A-C2F2-98C4-2234-4280F6509372}"/>
              </a:ext>
            </a:extLst>
          </p:cNvPr>
          <p:cNvSpPr txBox="1"/>
          <p:nvPr/>
        </p:nvSpPr>
        <p:spPr>
          <a:xfrm>
            <a:off x="2080933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56C4963F-695A-ADAC-0481-96F2DE2A4055}"/>
              </a:ext>
            </a:extLst>
          </p:cNvPr>
          <p:cNvSpPr txBox="1"/>
          <p:nvPr/>
        </p:nvSpPr>
        <p:spPr>
          <a:xfrm>
            <a:off x="1191548" y="3965544"/>
            <a:ext cx="1338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37466A1F-61DF-EEE4-5CB4-B217CA364C62}"/>
              </a:ext>
            </a:extLst>
          </p:cNvPr>
          <p:cNvSpPr txBox="1"/>
          <p:nvPr/>
        </p:nvSpPr>
        <p:spPr>
          <a:xfrm>
            <a:off x="2709197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E7D6064C-60AE-F5AB-4A3E-E2E2C0854377}"/>
              </a:ext>
            </a:extLst>
          </p:cNvPr>
          <p:cNvSpPr txBox="1"/>
          <p:nvPr/>
        </p:nvSpPr>
        <p:spPr>
          <a:xfrm>
            <a:off x="2819137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B1769F96-160E-A2D6-B18A-5AF40FBEC9FA}"/>
              </a:ext>
            </a:extLst>
          </p:cNvPr>
          <p:cNvSpPr txBox="1"/>
          <p:nvPr/>
        </p:nvSpPr>
        <p:spPr>
          <a:xfrm>
            <a:off x="2817534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EB9F1556-0FA9-59AB-F512-15E71DC1C4F6}"/>
              </a:ext>
            </a:extLst>
          </p:cNvPr>
          <p:cNvSpPr txBox="1"/>
          <p:nvPr/>
        </p:nvSpPr>
        <p:spPr>
          <a:xfrm>
            <a:off x="1996772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8DD3F62-9755-9210-B16F-A96D8363657D}"/>
              </a:ext>
            </a:extLst>
          </p:cNvPr>
          <p:cNvSpPr txBox="1"/>
          <p:nvPr/>
        </p:nvSpPr>
        <p:spPr>
          <a:xfrm>
            <a:off x="3353477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D450E0F-E6E3-8926-E03B-976EC42C75D9}"/>
              </a:ext>
            </a:extLst>
          </p:cNvPr>
          <p:cNvSpPr txBox="1"/>
          <p:nvPr/>
        </p:nvSpPr>
        <p:spPr>
          <a:xfrm>
            <a:off x="3470536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517FAD9B-958B-0409-5D85-31F006188B47}"/>
              </a:ext>
            </a:extLst>
          </p:cNvPr>
          <p:cNvSpPr txBox="1"/>
          <p:nvPr/>
        </p:nvSpPr>
        <p:spPr>
          <a:xfrm>
            <a:off x="3039178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B9C18A7-B197-5A37-1FF8-E8F6CFB995C5}"/>
              </a:ext>
            </a:extLst>
          </p:cNvPr>
          <p:cNvSpPr txBox="1"/>
          <p:nvPr/>
        </p:nvSpPr>
        <p:spPr>
          <a:xfrm>
            <a:off x="1191569" y="5565317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Curvature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LE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target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airfoil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at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upper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b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side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propsed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adapted</a:t>
            </a:r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FA8C9B8-B657-023B-79A8-686FD1DF99A2}"/>
              </a:ext>
            </a:extLst>
          </p:cNvPr>
          <p:cNvSpPr txBox="1"/>
          <p:nvPr/>
        </p:nvSpPr>
        <p:spPr>
          <a:xfrm>
            <a:off x="3470536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6C499B39-AC5B-8FB6-E394-37EDCC8AD5B3}"/>
              </a:ext>
            </a:extLst>
          </p:cNvPr>
          <p:cNvSpPr txBox="1"/>
          <p:nvPr/>
        </p:nvSpPr>
        <p:spPr>
          <a:xfrm>
            <a:off x="3467480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9740E957-5C35-5B67-91B4-8AEF75997DE6}"/>
              </a:ext>
            </a:extLst>
          </p:cNvPr>
          <p:cNvSpPr/>
          <p:nvPr/>
        </p:nvSpPr>
        <p:spPr>
          <a:xfrm>
            <a:off x="467054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71F5991-1E8C-B07F-4E50-56937F5EAB58}"/>
              </a:ext>
            </a:extLst>
          </p:cNvPr>
          <p:cNvSpPr/>
          <p:nvPr/>
        </p:nvSpPr>
        <p:spPr>
          <a:xfrm>
            <a:off x="4770188" y="3898443"/>
            <a:ext cx="3040526" cy="2065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69F57927-6197-884A-BC41-B1FE2F244D2A}"/>
              </a:ext>
            </a:extLst>
          </p:cNvPr>
          <p:cNvSpPr txBox="1"/>
          <p:nvPr/>
        </p:nvSpPr>
        <p:spPr>
          <a:xfrm>
            <a:off x="488008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09023EB-9E26-25BF-E9DB-2855358CC2E9}"/>
              </a:ext>
            </a:extLst>
          </p:cNvPr>
          <p:cNvSpPr txBox="1"/>
          <p:nvPr/>
        </p:nvSpPr>
        <p:spPr>
          <a:xfrm>
            <a:off x="488008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09B0465A-9327-F2B8-098C-CCFF61D700A9}"/>
              </a:ext>
            </a:extLst>
          </p:cNvPr>
          <p:cNvSpPr txBox="1"/>
          <p:nvPr/>
        </p:nvSpPr>
        <p:spPr>
          <a:xfrm>
            <a:off x="488008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57D0E8A1-F381-A686-ADD3-1382AFD9EB6A}"/>
              </a:ext>
            </a:extLst>
          </p:cNvPr>
          <p:cNvSpPr txBox="1"/>
          <p:nvPr/>
        </p:nvSpPr>
        <p:spPr>
          <a:xfrm>
            <a:off x="5770010" y="491805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F9283DDE-E3C0-D17D-1815-1DA0C3A7B691}"/>
              </a:ext>
            </a:extLst>
          </p:cNvPr>
          <p:cNvSpPr txBox="1"/>
          <p:nvPr/>
        </p:nvSpPr>
        <p:spPr>
          <a:xfrm>
            <a:off x="5768407" y="5197429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21F22E2-5D30-FF50-4760-59A4B66DF871}"/>
              </a:ext>
            </a:extLst>
          </p:cNvPr>
          <p:cNvSpPr txBox="1"/>
          <p:nvPr/>
        </p:nvSpPr>
        <p:spPr>
          <a:xfrm>
            <a:off x="576946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 dirty="0"/>
              <a:t>0,34%</a:t>
            </a:r>
            <a:endParaRPr lang="en-US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18D57C7C-9925-A4C7-95F3-F00FBCDE6193}"/>
              </a:ext>
            </a:extLst>
          </p:cNvPr>
          <p:cNvSpPr txBox="1"/>
          <p:nvPr/>
        </p:nvSpPr>
        <p:spPr>
          <a:xfrm>
            <a:off x="639773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719CD79C-EE88-2FD0-57C2-DA07E300F28A}"/>
              </a:ext>
            </a:extLst>
          </p:cNvPr>
          <p:cNvSpPr txBox="1"/>
          <p:nvPr/>
        </p:nvSpPr>
        <p:spPr>
          <a:xfrm>
            <a:off x="650767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630BBBEB-2019-FDE7-46AC-EF9301E19CA6}"/>
              </a:ext>
            </a:extLst>
          </p:cNvPr>
          <p:cNvSpPr txBox="1"/>
          <p:nvPr/>
        </p:nvSpPr>
        <p:spPr>
          <a:xfrm>
            <a:off x="650606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C5068AF4-C983-6A2D-3E97-B069CF4DE2ED}"/>
              </a:ext>
            </a:extLst>
          </p:cNvPr>
          <p:cNvSpPr txBox="1"/>
          <p:nvPr/>
        </p:nvSpPr>
        <p:spPr>
          <a:xfrm>
            <a:off x="568530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3B8D2BCA-B385-3064-ECAF-EA56B1435EFD}"/>
              </a:ext>
            </a:extLst>
          </p:cNvPr>
          <p:cNvSpPr txBox="1"/>
          <p:nvPr/>
        </p:nvSpPr>
        <p:spPr>
          <a:xfrm>
            <a:off x="704201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A81063C-28D5-AE8E-A0A8-A28EF0EB6528}"/>
              </a:ext>
            </a:extLst>
          </p:cNvPr>
          <p:cNvSpPr txBox="1"/>
          <p:nvPr/>
        </p:nvSpPr>
        <p:spPr>
          <a:xfrm>
            <a:off x="715907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98AE5ECC-8232-83E2-ADE8-F81E46A60DBB}"/>
              </a:ext>
            </a:extLst>
          </p:cNvPr>
          <p:cNvSpPr txBox="1"/>
          <p:nvPr/>
        </p:nvSpPr>
        <p:spPr>
          <a:xfrm>
            <a:off x="672771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bg1">
                    <a:lumMod val="75000"/>
                  </a:schemeClr>
                </a:solidFill>
              </a:rPr>
              <a:t>Close</a:t>
            </a:r>
            <a:endParaRPr lang="en-US" sz="9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C75C457-1070-93E9-0123-0EDEF4D09452}"/>
              </a:ext>
            </a:extLst>
          </p:cNvPr>
          <p:cNvSpPr txBox="1"/>
          <p:nvPr/>
        </p:nvSpPr>
        <p:spPr>
          <a:xfrm>
            <a:off x="715907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0AA23835-D470-4881-8249-72EA4582FCE1}"/>
              </a:ext>
            </a:extLst>
          </p:cNvPr>
          <p:cNvSpPr txBox="1"/>
          <p:nvPr/>
        </p:nvSpPr>
        <p:spPr>
          <a:xfrm>
            <a:off x="715601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49EE69F7-FB90-BAD5-82E4-3E367B313E3D}"/>
              </a:ext>
            </a:extLst>
          </p:cNvPr>
          <p:cNvSpPr txBox="1"/>
          <p:nvPr/>
        </p:nvSpPr>
        <p:spPr>
          <a:xfrm>
            <a:off x="4849147" y="3979312"/>
            <a:ext cx="15610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Matching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Upper Side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F99E7C1-D700-3D32-AC69-3C3671BC907D}"/>
              </a:ext>
            </a:extLst>
          </p:cNvPr>
          <p:cNvSpPr txBox="1"/>
          <p:nvPr/>
        </p:nvSpPr>
        <p:spPr>
          <a:xfrm>
            <a:off x="5681228" y="5539630"/>
            <a:ext cx="1064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3A3F3D5A-FEAB-BCA8-63E6-669166B52DD7}"/>
              </a:ext>
            </a:extLst>
          </p:cNvPr>
          <p:cNvSpPr txBox="1"/>
          <p:nvPr/>
        </p:nvSpPr>
        <p:spPr>
          <a:xfrm>
            <a:off x="5864101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Stop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Rechteck: abgerundete Ecken 88">
            <a:extLst>
              <a:ext uri="{FF2B5EF4-FFF2-40B4-BE49-F238E27FC236}">
                <a16:creationId xmlns:a16="http://schemas.microsoft.com/office/drawing/2014/main" id="{46887A69-D156-E56C-394B-FBC75212B237}"/>
              </a:ext>
            </a:extLst>
          </p:cNvPr>
          <p:cNvSpPr/>
          <p:nvPr/>
        </p:nvSpPr>
        <p:spPr>
          <a:xfrm>
            <a:off x="8143513" y="3631985"/>
            <a:ext cx="3243809" cy="2857900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A734AFDA-248D-6F13-69F0-D12C40F3AA15}"/>
              </a:ext>
            </a:extLst>
          </p:cNvPr>
          <p:cNvSpPr/>
          <p:nvPr/>
        </p:nvSpPr>
        <p:spPr>
          <a:xfrm>
            <a:off x="8243158" y="3898443"/>
            <a:ext cx="3040526" cy="20659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B5F9CED4-5D7C-42B4-C3D8-BA6C30271AB3}"/>
              </a:ext>
            </a:extLst>
          </p:cNvPr>
          <p:cNvSpPr txBox="1"/>
          <p:nvPr/>
        </p:nvSpPr>
        <p:spPr>
          <a:xfrm>
            <a:off x="8353052" y="4918054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LE</a:t>
            </a:r>
            <a:endParaRPr lang="en-US" dirty="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8C60F2CD-A1B1-E120-85AC-B7DE50F58A57}"/>
              </a:ext>
            </a:extLst>
          </p:cNvPr>
          <p:cNvSpPr txBox="1"/>
          <p:nvPr/>
        </p:nvSpPr>
        <p:spPr>
          <a:xfrm>
            <a:off x="8353052" y="4620358"/>
            <a:ext cx="6575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AF3DC39F-6948-EA1F-8465-F03020B3A7BC}"/>
              </a:ext>
            </a:extLst>
          </p:cNvPr>
          <p:cNvSpPr txBox="1"/>
          <p:nvPr/>
        </p:nvSpPr>
        <p:spPr>
          <a:xfrm>
            <a:off x="8353052" y="5197429"/>
            <a:ext cx="8242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dirty="0" err="1"/>
              <a:t>Curvature</a:t>
            </a:r>
            <a:r>
              <a:rPr lang="de-DE" dirty="0"/>
              <a:t> TE</a:t>
            </a:r>
            <a:endParaRPr lang="en-US" dirty="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CB566CE7-0231-CC2A-5592-D219538394EB}"/>
              </a:ext>
            </a:extLst>
          </p:cNvPr>
          <p:cNvSpPr txBox="1"/>
          <p:nvPr/>
        </p:nvSpPr>
        <p:spPr>
          <a:xfrm>
            <a:off x="9242980" y="4918054"/>
            <a:ext cx="424913" cy="2143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181934D-D34A-F1C8-89BA-7239D02B94EB}"/>
              </a:ext>
            </a:extLst>
          </p:cNvPr>
          <p:cNvSpPr txBox="1"/>
          <p:nvPr/>
        </p:nvSpPr>
        <p:spPr>
          <a:xfrm>
            <a:off x="9241377" y="5197429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2,1</a:t>
            </a:r>
            <a:endParaRPr lang="en-US" dirty="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B77EB4E-D49A-EC80-11E1-D043EABF728F}"/>
              </a:ext>
            </a:extLst>
          </p:cNvPr>
          <p:cNvSpPr txBox="1"/>
          <p:nvPr/>
        </p:nvSpPr>
        <p:spPr>
          <a:xfrm>
            <a:off x="9242437" y="4636878"/>
            <a:ext cx="424913" cy="214312"/>
          </a:xfrm>
          <a:prstGeom prst="roundRect">
            <a:avLst/>
          </a:prstGeom>
          <a:solidFill>
            <a:srgbClr val="FFE697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F863A34-1730-8647-0204-9E498EBA5EFE}"/>
              </a:ext>
            </a:extLst>
          </p:cNvPr>
          <p:cNvSpPr txBox="1"/>
          <p:nvPr/>
        </p:nvSpPr>
        <p:spPr>
          <a:xfrm>
            <a:off x="9870701" y="4323232"/>
            <a:ext cx="4924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02BEE43-E45B-978F-11A9-33C2E2FD0307}"/>
              </a:ext>
            </a:extLst>
          </p:cNvPr>
          <p:cNvSpPr txBox="1"/>
          <p:nvPr/>
        </p:nvSpPr>
        <p:spPr>
          <a:xfrm>
            <a:off x="9980641" y="4918054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B42F7822-4026-4389-6B6C-0261A8AEFD4A}"/>
              </a:ext>
            </a:extLst>
          </p:cNvPr>
          <p:cNvSpPr txBox="1"/>
          <p:nvPr/>
        </p:nvSpPr>
        <p:spPr>
          <a:xfrm>
            <a:off x="9979038" y="5191476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4F57558E-4FED-2548-EF4F-F74CF8976886}"/>
              </a:ext>
            </a:extLst>
          </p:cNvPr>
          <p:cNvSpPr txBox="1"/>
          <p:nvPr/>
        </p:nvSpPr>
        <p:spPr>
          <a:xfrm>
            <a:off x="9158276" y="4323232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Current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C5BF3EF9-AD5E-0B38-320D-8056CC192DAA}"/>
              </a:ext>
            </a:extLst>
          </p:cNvPr>
          <p:cNvSpPr txBox="1"/>
          <p:nvPr/>
        </p:nvSpPr>
        <p:spPr>
          <a:xfrm>
            <a:off x="10514981" y="4322272"/>
            <a:ext cx="5325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Weight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CB712967-DD01-EEE6-5D75-3ABFF1FC358A}"/>
              </a:ext>
            </a:extLst>
          </p:cNvPr>
          <p:cNvSpPr txBox="1"/>
          <p:nvPr/>
        </p:nvSpPr>
        <p:spPr>
          <a:xfrm>
            <a:off x="10632040" y="4916844"/>
            <a:ext cx="328530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6AA17336-6B7D-3206-B88C-AFAA0F9236B0}"/>
              </a:ext>
            </a:extLst>
          </p:cNvPr>
          <p:cNvSpPr txBox="1"/>
          <p:nvPr/>
        </p:nvSpPr>
        <p:spPr>
          <a:xfrm>
            <a:off x="10632040" y="5191476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7302D593-EE7C-01C6-9BD7-942549181A61}"/>
              </a:ext>
            </a:extLst>
          </p:cNvPr>
          <p:cNvSpPr txBox="1"/>
          <p:nvPr/>
        </p:nvSpPr>
        <p:spPr>
          <a:xfrm>
            <a:off x="10628984" y="4633840"/>
            <a:ext cx="328530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>
            <a:defPPr>
              <a:defRPr lang="en-US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de-DE"/>
              <a:t>1,0</a:t>
            </a:r>
            <a:endParaRPr lang="en-US" dirty="0"/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2DF74E2A-8750-3609-EA4A-B7B5A436C9B9}"/>
              </a:ext>
            </a:extLst>
          </p:cNvPr>
          <p:cNvSpPr txBox="1"/>
          <p:nvPr/>
        </p:nvSpPr>
        <p:spPr>
          <a:xfrm>
            <a:off x="8322117" y="3979312"/>
            <a:ext cx="1905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Upper Side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finished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6DF4D8F1-187F-F00D-A862-27E60FB05A42}"/>
              </a:ext>
            </a:extLst>
          </p:cNvPr>
          <p:cNvSpPr txBox="1"/>
          <p:nvPr/>
        </p:nvSpPr>
        <p:spPr>
          <a:xfrm>
            <a:off x="9154198" y="5539630"/>
            <a:ext cx="1514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Within</a:t>
            </a:r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 590 </a:t>
            </a:r>
            <a:r>
              <a:rPr lang="de-DE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Iterations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63C52BB6-EA8C-CA21-37E9-194C3EC83793}"/>
              </a:ext>
            </a:extLst>
          </p:cNvPr>
          <p:cNvSpPr txBox="1"/>
          <p:nvPr/>
        </p:nvSpPr>
        <p:spPr>
          <a:xfrm>
            <a:off x="9306076" y="6103086"/>
            <a:ext cx="939605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C8BF1B3-FC18-D593-479F-01B499C8C484}"/>
              </a:ext>
            </a:extLst>
          </p:cNvPr>
          <p:cNvSpPr txBox="1"/>
          <p:nvPr/>
        </p:nvSpPr>
        <p:spPr>
          <a:xfrm>
            <a:off x="10329442" y="6098206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21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9EA686C-A33E-4174-15C1-EE4C6D364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779" y="1877875"/>
            <a:ext cx="2248214" cy="2857899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4CA620F-28F2-D0D8-7152-4970201FD7A8}"/>
              </a:ext>
            </a:extLst>
          </p:cNvPr>
          <p:cNvSpPr/>
          <p:nvPr/>
        </p:nvSpPr>
        <p:spPr>
          <a:xfrm>
            <a:off x="899866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7D5D155-19F1-7E0C-011C-4E4C831144E3}"/>
              </a:ext>
            </a:extLst>
          </p:cNvPr>
          <p:cNvSpPr/>
          <p:nvPr/>
        </p:nvSpPr>
        <p:spPr>
          <a:xfrm>
            <a:off x="999510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095536C-89EA-44B3-68AB-79482DDF5147}"/>
              </a:ext>
            </a:extLst>
          </p:cNvPr>
          <p:cNvSpPr txBox="1"/>
          <p:nvPr/>
        </p:nvSpPr>
        <p:spPr>
          <a:xfrm>
            <a:off x="1651128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C2E4EDD2-FE68-8129-CDBE-447DC247FF2B}"/>
              </a:ext>
            </a:extLst>
          </p:cNvPr>
          <p:cNvSpPr txBox="1"/>
          <p:nvPr/>
        </p:nvSpPr>
        <p:spPr>
          <a:xfrm>
            <a:off x="1109405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B089651A-7422-2095-D7A0-6B6AB069A639}"/>
              </a:ext>
            </a:extLst>
          </p:cNvPr>
          <p:cNvSpPr txBox="1"/>
          <p:nvPr/>
        </p:nvSpPr>
        <p:spPr>
          <a:xfrm>
            <a:off x="2957035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21" name="Tabelle 120">
            <a:extLst>
              <a:ext uri="{FF2B5EF4-FFF2-40B4-BE49-F238E27FC236}">
                <a16:creationId xmlns:a16="http://schemas.microsoft.com/office/drawing/2014/main" id="{F36B4727-01A5-5220-D8ED-23FFC470C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5433"/>
              </p:ext>
            </p:extLst>
          </p:nvPr>
        </p:nvGraphicFramePr>
        <p:xfrm>
          <a:off x="1076510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35585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Weighting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22" name="Textfeld 121">
            <a:extLst>
              <a:ext uri="{FF2B5EF4-FFF2-40B4-BE49-F238E27FC236}">
                <a16:creationId xmlns:a16="http://schemas.microsoft.com/office/drawing/2014/main" id="{C781B124-6895-E499-A2E9-F271721460C7}"/>
              </a:ext>
            </a:extLst>
          </p:cNvPr>
          <p:cNvSpPr txBox="1"/>
          <p:nvPr/>
        </p:nvSpPr>
        <p:spPr>
          <a:xfrm>
            <a:off x="2178327" y="18116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5F54519A-425B-A890-948A-BA5B9C2AF6A9}"/>
              </a:ext>
            </a:extLst>
          </p:cNvPr>
          <p:cNvSpPr txBox="1"/>
          <p:nvPr/>
        </p:nvSpPr>
        <p:spPr>
          <a:xfrm>
            <a:off x="3023916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D6CD6E5F-1B32-8256-A8AB-7D9E9E8E917A}"/>
              </a:ext>
            </a:extLst>
          </p:cNvPr>
          <p:cNvSpPr txBox="1"/>
          <p:nvPr/>
        </p:nvSpPr>
        <p:spPr>
          <a:xfrm>
            <a:off x="3532649" y="1824392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5" name="Textfeld 124">
            <a:extLst>
              <a:ext uri="{FF2B5EF4-FFF2-40B4-BE49-F238E27FC236}">
                <a16:creationId xmlns:a16="http://schemas.microsoft.com/office/drawing/2014/main" id="{CE3A0140-5E5D-5BAE-B4F7-AB2B0B9F9DC1}"/>
              </a:ext>
            </a:extLst>
          </p:cNvPr>
          <p:cNvSpPr txBox="1"/>
          <p:nvPr/>
        </p:nvSpPr>
        <p:spPr>
          <a:xfrm>
            <a:off x="3025521" y="20983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5F580D93-E7BE-CC9B-213A-77E19EB073A2}"/>
              </a:ext>
            </a:extLst>
          </p:cNvPr>
          <p:cNvSpPr txBox="1"/>
          <p:nvPr/>
        </p:nvSpPr>
        <p:spPr>
          <a:xfrm>
            <a:off x="3532649" y="20983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0738782E-2423-89C9-0210-69176A5A51D8}"/>
              </a:ext>
            </a:extLst>
          </p:cNvPr>
          <p:cNvSpPr txBox="1"/>
          <p:nvPr/>
        </p:nvSpPr>
        <p:spPr>
          <a:xfrm>
            <a:off x="3023887" y="239209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8" name="Rechteck: abgerundete Ecken 127">
            <a:extLst>
              <a:ext uri="{FF2B5EF4-FFF2-40B4-BE49-F238E27FC236}">
                <a16:creationId xmlns:a16="http://schemas.microsoft.com/office/drawing/2014/main" id="{1D6037D2-2FC4-8188-CE1C-8CD563462DB2}"/>
              </a:ext>
            </a:extLst>
          </p:cNvPr>
          <p:cNvSpPr/>
          <p:nvPr/>
        </p:nvSpPr>
        <p:spPr>
          <a:xfrm>
            <a:off x="4965188" y="885525"/>
            <a:ext cx="3246528" cy="2955424"/>
          </a:xfrm>
          <a:prstGeom prst="roundRect">
            <a:avLst>
              <a:gd name="adj" fmla="val 4032"/>
            </a:avLst>
          </a:prstGeom>
          <a:solidFill>
            <a:srgbClr val="F0F0F0"/>
          </a:solidFill>
          <a:ln w="952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54BBE5D6-CFFF-8B6A-65FD-D74D40E14C31}"/>
              </a:ext>
            </a:extLst>
          </p:cNvPr>
          <p:cNvSpPr/>
          <p:nvPr/>
        </p:nvSpPr>
        <p:spPr>
          <a:xfrm>
            <a:off x="5064832" y="1193533"/>
            <a:ext cx="3040505" cy="215211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8921A1D4-3B04-3852-459D-DC314AE645E8}"/>
              </a:ext>
            </a:extLst>
          </p:cNvPr>
          <p:cNvSpPr txBox="1"/>
          <p:nvPr/>
        </p:nvSpPr>
        <p:spPr>
          <a:xfrm>
            <a:off x="5716450" y="3469178"/>
            <a:ext cx="114246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rgbClr val="66BDFA"/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 Target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58027AEB-F295-B386-1775-B3F370D5AC0D}"/>
              </a:ext>
            </a:extLst>
          </p:cNvPr>
          <p:cNvSpPr txBox="1"/>
          <p:nvPr/>
        </p:nvSpPr>
        <p:spPr>
          <a:xfrm>
            <a:off x="5174727" y="1282855"/>
            <a:ext cx="1016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Light" panose="020B0004020202020204" pitchFamily="34" charset="0"/>
              </a:rPr>
              <a:t>Match Bezier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EC96B297-07F0-C73F-5779-225E9C5A54FA}"/>
              </a:ext>
            </a:extLst>
          </p:cNvPr>
          <p:cNvSpPr txBox="1"/>
          <p:nvPr/>
        </p:nvSpPr>
        <p:spPr>
          <a:xfrm>
            <a:off x="7022357" y="3469178"/>
            <a:ext cx="752474" cy="214312"/>
          </a:xfrm>
          <a:prstGeom prst="roundRect">
            <a:avLst/>
          </a:prstGeom>
          <a:solidFill>
            <a:srgbClr val="E8ECF0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de-DE" sz="9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</a:t>
            </a:r>
            <a:endParaRPr lang="en-US" sz="9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33" name="Tabelle 132">
            <a:extLst>
              <a:ext uri="{FF2B5EF4-FFF2-40B4-BE49-F238E27FC236}">
                <a16:creationId xmlns:a16="http://schemas.microsoft.com/office/drawing/2014/main" id="{C8FB8790-8117-5851-5DDC-673CB52DB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405033"/>
              </p:ext>
            </p:extLst>
          </p:nvPr>
        </p:nvGraphicFramePr>
        <p:xfrm>
          <a:off x="5141832" y="1501658"/>
          <a:ext cx="3069884" cy="177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61">
                  <a:extLst>
                    <a:ext uri="{9D8B030D-6E8A-4147-A177-3AD203B41FA5}">
                      <a16:colId xmlns:a16="http://schemas.microsoft.com/office/drawing/2014/main" val="2135436266"/>
                    </a:ext>
                  </a:extLst>
                </a:gridCol>
                <a:gridCol w="683508">
                  <a:extLst>
                    <a:ext uri="{9D8B030D-6E8A-4147-A177-3AD203B41FA5}">
                      <a16:colId xmlns:a16="http://schemas.microsoft.com/office/drawing/2014/main" val="2043345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96603109"/>
                    </a:ext>
                  </a:extLst>
                </a:gridCol>
                <a:gridCol w="531495">
                  <a:extLst>
                    <a:ext uri="{9D8B030D-6E8A-4147-A177-3AD203B41FA5}">
                      <a16:colId xmlns:a16="http://schemas.microsoft.com/office/drawing/2014/main" val="2828789871"/>
                    </a:ext>
                  </a:extLst>
                </a:gridCol>
                <a:gridCol w="652940">
                  <a:extLst>
                    <a:ext uri="{9D8B030D-6E8A-4147-A177-3AD203B41FA5}">
                      <a16:colId xmlns:a16="http://schemas.microsoft.com/office/drawing/2014/main" val="2198670166"/>
                    </a:ext>
                  </a:extLst>
                </a:gridCol>
              </a:tblGrid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Deviation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LE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curvature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TE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264363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Target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76094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r>
                        <a:rPr lang="de-DE" sz="9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      Weight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849351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Upper </a:t>
                      </a:r>
                      <a:r>
                        <a:rPr lang="de-DE" sz="900" b="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side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499588"/>
                  </a:ext>
                </a:extLst>
              </a:tr>
              <a:tr h="282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29845"/>
                  </a:ext>
                </a:extLst>
              </a:tr>
              <a:tr h="282536">
                <a:tc gridSpan="5">
                  <a:txBody>
                    <a:bodyPr/>
                    <a:lstStyle/>
                    <a:p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Curvature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LE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target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airfoil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differs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at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upper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b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</a:b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side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 A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new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proposed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9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9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adapted</a:t>
                      </a:r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9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000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776179"/>
                  </a:ext>
                </a:extLst>
              </a:tr>
            </a:tbl>
          </a:graphicData>
        </a:graphic>
      </p:graphicFrame>
      <p:sp>
        <p:nvSpPr>
          <p:cNvPr id="134" name="Textfeld 133">
            <a:extLst>
              <a:ext uri="{FF2B5EF4-FFF2-40B4-BE49-F238E27FC236}">
                <a16:creationId xmlns:a16="http://schemas.microsoft.com/office/drawing/2014/main" id="{BB856035-1D94-8852-B6F3-567D2AA6E048}"/>
              </a:ext>
            </a:extLst>
          </p:cNvPr>
          <p:cNvSpPr txBox="1"/>
          <p:nvPr/>
        </p:nvSpPr>
        <p:spPr>
          <a:xfrm>
            <a:off x="6243649" y="239181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lIns="0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0,34%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21BFE8E0-E224-66B9-CF54-81D33BB2F62A}"/>
              </a:ext>
            </a:extLst>
          </p:cNvPr>
          <p:cNvSpPr txBox="1"/>
          <p:nvPr/>
        </p:nvSpPr>
        <p:spPr>
          <a:xfrm>
            <a:off x="7089238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178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CC357D91-0A2E-A941-2316-6CCED8C12394}"/>
              </a:ext>
            </a:extLst>
          </p:cNvPr>
          <p:cNvSpPr txBox="1"/>
          <p:nvPr/>
        </p:nvSpPr>
        <p:spPr>
          <a:xfrm>
            <a:off x="7597971" y="2385464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B6263856-2902-D865-2FF0-B19795D90235}"/>
              </a:ext>
            </a:extLst>
          </p:cNvPr>
          <p:cNvSpPr txBox="1"/>
          <p:nvPr/>
        </p:nvSpPr>
        <p:spPr>
          <a:xfrm>
            <a:off x="7090843" y="1831685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221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29B8B31-7B94-B95B-D6CA-0F9FE38220BA}"/>
              </a:ext>
            </a:extLst>
          </p:cNvPr>
          <p:cNvSpPr txBox="1"/>
          <p:nvPr/>
        </p:nvSpPr>
        <p:spPr>
          <a:xfrm>
            <a:off x="7597971" y="1831685"/>
            <a:ext cx="424913" cy="214312"/>
          </a:xfrm>
          <a:prstGeom prst="roundRect">
            <a:avLst/>
          </a:prstGeom>
          <a:solidFill>
            <a:srgbClr val="F0F0F0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0,2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id="{546F6584-4D66-178D-6651-B577ABCF46D7}"/>
              </a:ext>
            </a:extLst>
          </p:cNvPr>
          <p:cNvSpPr txBox="1"/>
          <p:nvPr/>
        </p:nvSpPr>
        <p:spPr>
          <a:xfrm>
            <a:off x="7089209" y="2106341"/>
            <a:ext cx="424913" cy="21431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txBody>
          <a:bodyPr wrap="square" tIns="36000" rIns="36000" bIns="36000" rtlCol="0" anchor="ctr">
            <a:no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7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Breitbild</PresentationFormat>
  <Paragraphs>118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Light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2</cp:revision>
  <dcterms:created xsi:type="dcterms:W3CDTF">2024-08-20T14:07:39Z</dcterms:created>
  <dcterms:modified xsi:type="dcterms:W3CDTF">2024-08-23T06:23:40Z</dcterms:modified>
</cp:coreProperties>
</file>