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0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DA007D"/>
    <a:srgbClr val="D9D9D9"/>
    <a:srgbClr val="101010"/>
    <a:srgbClr val="FFE697"/>
    <a:srgbClr val="E5E5E5"/>
    <a:srgbClr val="F0F0F0"/>
    <a:srgbClr val="E8ECF0"/>
    <a:srgbClr val="66B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28" y="11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9969C-9135-921A-E28C-890789F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A1D9-6495-21A3-467A-A26C41ED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2061C-FF68-DE6D-8F05-83289D5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B69B-0119-4F15-149C-F178F6F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43995-90FF-BD9F-2E3E-81FCA7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0FD-AE20-3109-BFC0-259A82E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131F-54F4-B3C8-80BF-DE30EB51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F8B8-0383-C926-3487-64C367F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3481-47FA-1C88-F5C5-F5E131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FA411-403D-0C21-BE5C-C9D5E55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81201-D442-79E4-4F1A-FEF11E67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647D-BB1B-8696-6440-BB3161CD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A9827-2327-588F-E82C-D9EDFFF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2B6C4-3DD8-23F3-C25A-289F8B8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45D39-9895-2E66-8CE6-A12EE13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C367-620C-0AC1-D16B-AD06B81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5634B-5D34-BFD7-1D3D-8161787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FC5E2-F6C0-9A63-BDB2-16E132B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02304-37F5-E729-51F3-A2D5DAE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2A159-350B-EF74-E93A-5F8FA51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1678-DE44-C17A-BFB2-D4B60B2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C06D-82E9-65EC-1991-778FC40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539C5-27C8-B6D5-7CD2-AE762F3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31B30-D793-89D9-C9B0-30A4AAB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249E-C6C3-AB64-C856-BB44B4D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0EF6-8A0D-8A54-8862-7CC93EE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D21B-CC19-9560-D3DA-7A0A51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696C0-C882-6602-6FAF-EAA587E4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56CE7-BA7E-A0FE-8560-868B2F14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0BA61-9926-0AB6-754A-31A6073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766E5-FF7C-F820-A526-BF8B8D4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92322-25CB-1B22-0B2B-7F8A81D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FA36F-BEB5-DD2B-F035-627E4256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8DDC9-805C-92BE-240B-F7DAE8BC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F4132-5971-7072-6ABA-F4DE63C7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B2182-8075-2CD7-9CAE-47667DB8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86EF06-75CF-141C-ADBE-A6C2621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97443-DC93-B666-768C-B761789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3DF27D-314A-17AC-4BA0-9083D8D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85DF-C611-34E6-15AC-E3EB4D8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FE96F-753E-594B-C273-6E5D1D8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4DA52-0309-EDC7-3436-5998BD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4A0AE-7614-7F22-2555-34702E7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F64A7-2B5D-49D6-639E-9B7EBFB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82617-68C6-B37F-2AC2-8ACBDDE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363B3-CD96-F206-A9ED-C03F013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32C0-8FC1-2A57-E23A-AFCAF4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30676-688D-098C-FF61-48B7F636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D640-7D64-0D4B-8BE3-4F4F2E1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195A-BC46-7652-5373-C2BBB6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92712-6E02-266D-BF62-B37EDF7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3D23E-E73D-F007-D3B9-E3A365C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67F8-ED3C-006A-28AB-01C0C7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DF88-ACF0-8308-54D4-B404A55F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B3F84-BDAA-D613-6D0A-0483535D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04948-9FE1-C080-0173-906B91BF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81A7A-B80C-45D1-2146-61AAB3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DBB17-0EA4-02C6-F6DB-30265D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167FC-FF47-36CF-63B7-B1EBCC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D35DD-0F57-15AD-31A0-AD3D9E7D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9224C-9E07-0F46-5EBE-F1E45174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103EF-6A06-4AFC-A2C6-FF5735AE586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F2681-431E-9F14-9928-A5689087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3F7C5-6F2D-A800-1394-2A70759A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455BEB90-6115-17F0-07F2-8AAE37B7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1382715"/>
            <a:ext cx="4030349" cy="115152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AE6C18-AD6C-B6B1-1B1C-9C53E33964EB}"/>
              </a:ext>
            </a:extLst>
          </p:cNvPr>
          <p:cNvSpPr txBox="1"/>
          <p:nvPr/>
        </p:nvSpPr>
        <p:spPr>
          <a:xfrm>
            <a:off x="3115169" y="2875002"/>
            <a:ext cx="5067297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Xoptfoil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3115168" y="4196326"/>
            <a:ext cx="5265261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210271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C1923-18A2-19FB-E666-97336C0E6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Screenshot, Text, Diagramm enthält.&#10;&#10;Automatisch generierte Beschreibung">
            <a:extLst>
              <a:ext uri="{FF2B5EF4-FFF2-40B4-BE49-F238E27FC236}">
                <a16:creationId xmlns:a16="http://schemas.microsoft.com/office/drawing/2014/main" id="{78C36A17-93F4-C1C8-E83C-DEB088A8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6" t="46239" b="1731"/>
          <a:stretch/>
        </p:blipFill>
        <p:spPr>
          <a:xfrm>
            <a:off x="2735580" y="1179147"/>
            <a:ext cx="2635103" cy="173659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481B723-64CE-6CD2-C126-C2EC26098A85}"/>
              </a:ext>
            </a:extLst>
          </p:cNvPr>
          <p:cNvSpPr txBox="1"/>
          <p:nvPr/>
        </p:nvSpPr>
        <p:spPr>
          <a:xfrm>
            <a:off x="3230506" y="2755784"/>
            <a:ext cx="1610917" cy="5914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402AD51-D9EA-CF78-346D-A51253A58946}"/>
              </a:ext>
            </a:extLst>
          </p:cNvPr>
          <p:cNvSpPr txBox="1"/>
          <p:nvPr/>
        </p:nvSpPr>
        <p:spPr>
          <a:xfrm>
            <a:off x="3929948" y="3515121"/>
            <a:ext cx="913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Xfoil </a:t>
            </a:r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Polars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0A33CC2-7741-D29F-6C48-2B7EE19376AE}"/>
              </a:ext>
            </a:extLst>
          </p:cNvPr>
          <p:cNvCxnSpPr>
            <a:cxnSpLocks/>
          </p:cNvCxnSpPr>
          <p:nvPr/>
        </p:nvCxnSpPr>
        <p:spPr>
          <a:xfrm>
            <a:off x="4934250" y="3368092"/>
            <a:ext cx="335456" cy="17517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03F469C6-9A7B-AA24-EEA5-BA4CA1872678}"/>
              </a:ext>
            </a:extLst>
          </p:cNvPr>
          <p:cNvSpPr txBox="1"/>
          <p:nvPr/>
        </p:nvSpPr>
        <p:spPr>
          <a:xfrm>
            <a:off x="5308795" y="3303495"/>
            <a:ext cx="945343" cy="645428"/>
          </a:xfrm>
          <a:prstGeom prst="rect">
            <a:avLst/>
          </a:prstGeom>
          <a:solidFill>
            <a:srgbClr val="ECEC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t">
            <a:noAutofit/>
          </a:bodyPr>
          <a:lstStyle/>
          <a:p>
            <a:pPr algn="ctr"/>
            <a:r>
              <a:rPr lang="de-DE" sz="11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Worker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F5B32F-AB91-D655-1F15-A2043150CF18}"/>
              </a:ext>
            </a:extLst>
          </p:cNvPr>
          <p:cNvSpPr txBox="1"/>
          <p:nvPr/>
        </p:nvSpPr>
        <p:spPr>
          <a:xfrm>
            <a:off x="5385628" y="3543263"/>
            <a:ext cx="818503" cy="348509"/>
          </a:xfrm>
          <a:prstGeom prst="rect">
            <a:avLst/>
          </a:prstGeom>
          <a:solidFill>
            <a:schemeClr val="bg1">
              <a:alpha val="74000"/>
            </a:schemeClr>
          </a:solidFill>
          <a:effectLst/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100" b="1" dirty="0">
                <a:solidFill>
                  <a:schemeClr val="accent3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Xfoil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AC3C85C-C658-01E5-2F18-8333367475B2}"/>
              </a:ext>
            </a:extLst>
          </p:cNvPr>
          <p:cNvCxnSpPr>
            <a:cxnSpLocks/>
          </p:cNvCxnSpPr>
          <p:nvPr/>
        </p:nvCxnSpPr>
        <p:spPr>
          <a:xfrm flipH="1" flipV="1">
            <a:off x="4815435" y="3467861"/>
            <a:ext cx="397750" cy="24199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4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9EA686C-A33E-4174-15C1-EE4C6D36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79" y="1877875"/>
            <a:ext cx="2248214" cy="2857899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899866" y="885525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999510" y="1193533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095536C-89EA-44B3-68AB-79482DDF5147}"/>
              </a:ext>
            </a:extLst>
          </p:cNvPr>
          <p:cNvSpPr txBox="1"/>
          <p:nvPr/>
        </p:nvSpPr>
        <p:spPr>
          <a:xfrm>
            <a:off x="1651128" y="3469178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1109405" y="1282855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2957035" y="346917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1" name="Tabelle 120">
            <a:extLst>
              <a:ext uri="{FF2B5EF4-FFF2-40B4-BE49-F238E27FC236}">
                <a16:creationId xmlns:a16="http://schemas.microsoft.com/office/drawing/2014/main" id="{F36B4727-01A5-5220-D8ED-23FFC470C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05433"/>
              </p:ext>
            </p:extLst>
          </p:nvPr>
        </p:nvGraphicFramePr>
        <p:xfrm>
          <a:off x="1076510" y="1501658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35585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Weighting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22" name="Textfeld 121">
            <a:extLst>
              <a:ext uri="{FF2B5EF4-FFF2-40B4-BE49-F238E27FC236}">
                <a16:creationId xmlns:a16="http://schemas.microsoft.com/office/drawing/2014/main" id="{C781B124-6895-E499-A2E9-F271721460C7}"/>
              </a:ext>
            </a:extLst>
          </p:cNvPr>
          <p:cNvSpPr txBox="1"/>
          <p:nvPr/>
        </p:nvSpPr>
        <p:spPr>
          <a:xfrm>
            <a:off x="2178327" y="18116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5F54519A-425B-A890-948A-BA5B9C2AF6A9}"/>
              </a:ext>
            </a:extLst>
          </p:cNvPr>
          <p:cNvSpPr txBox="1"/>
          <p:nvPr/>
        </p:nvSpPr>
        <p:spPr>
          <a:xfrm>
            <a:off x="3023916" y="18243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6CD6E5F-1B32-8256-A8AB-7D9E9E8E917A}"/>
              </a:ext>
            </a:extLst>
          </p:cNvPr>
          <p:cNvSpPr txBox="1"/>
          <p:nvPr/>
        </p:nvSpPr>
        <p:spPr>
          <a:xfrm>
            <a:off x="3532649" y="18243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CE3A0140-5E5D-5BAE-B4F7-AB2B0B9F9DC1}"/>
              </a:ext>
            </a:extLst>
          </p:cNvPr>
          <p:cNvSpPr txBox="1"/>
          <p:nvPr/>
        </p:nvSpPr>
        <p:spPr>
          <a:xfrm>
            <a:off x="3025521" y="2098385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F580D93-E7BE-CC9B-213A-77E19EB073A2}"/>
              </a:ext>
            </a:extLst>
          </p:cNvPr>
          <p:cNvSpPr txBox="1"/>
          <p:nvPr/>
        </p:nvSpPr>
        <p:spPr>
          <a:xfrm>
            <a:off x="3532649" y="2098385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0738782E-2423-89C9-0210-69176A5A51D8}"/>
              </a:ext>
            </a:extLst>
          </p:cNvPr>
          <p:cNvSpPr txBox="1"/>
          <p:nvPr/>
        </p:nvSpPr>
        <p:spPr>
          <a:xfrm>
            <a:off x="3023887" y="2392091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1D6037D2-2FC4-8188-CE1C-8CD563462DB2}"/>
              </a:ext>
            </a:extLst>
          </p:cNvPr>
          <p:cNvSpPr/>
          <p:nvPr/>
        </p:nvSpPr>
        <p:spPr>
          <a:xfrm>
            <a:off x="4965188" y="885525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4BBE5D6-CFFF-8B6A-65FD-D74D40E14C31}"/>
              </a:ext>
            </a:extLst>
          </p:cNvPr>
          <p:cNvSpPr/>
          <p:nvPr/>
        </p:nvSpPr>
        <p:spPr>
          <a:xfrm>
            <a:off x="5064832" y="1193533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921A1D4-3B04-3852-459D-DC314AE645E8}"/>
              </a:ext>
            </a:extLst>
          </p:cNvPr>
          <p:cNvSpPr txBox="1"/>
          <p:nvPr/>
        </p:nvSpPr>
        <p:spPr>
          <a:xfrm>
            <a:off x="5716450" y="3469178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58027AEB-F295-B386-1775-B3F370D5AC0D}"/>
              </a:ext>
            </a:extLst>
          </p:cNvPr>
          <p:cNvSpPr txBox="1"/>
          <p:nvPr/>
        </p:nvSpPr>
        <p:spPr>
          <a:xfrm>
            <a:off x="5174727" y="1282855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EC96B297-07F0-C73F-5779-225E9C5A54FA}"/>
              </a:ext>
            </a:extLst>
          </p:cNvPr>
          <p:cNvSpPr txBox="1"/>
          <p:nvPr/>
        </p:nvSpPr>
        <p:spPr>
          <a:xfrm>
            <a:off x="7022357" y="346917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33" name="Tabelle 132">
            <a:extLst>
              <a:ext uri="{FF2B5EF4-FFF2-40B4-BE49-F238E27FC236}">
                <a16:creationId xmlns:a16="http://schemas.microsoft.com/office/drawing/2014/main" id="{C8FB8790-8117-5851-5DDC-673CB52DB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05033"/>
              </p:ext>
            </p:extLst>
          </p:nvPr>
        </p:nvGraphicFramePr>
        <p:xfrm>
          <a:off x="5141832" y="1501658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Weight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029845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34" name="Textfeld 133">
            <a:extLst>
              <a:ext uri="{FF2B5EF4-FFF2-40B4-BE49-F238E27FC236}">
                <a16:creationId xmlns:a16="http://schemas.microsoft.com/office/drawing/2014/main" id="{BB856035-1D94-8852-B6F3-567D2AA6E048}"/>
              </a:ext>
            </a:extLst>
          </p:cNvPr>
          <p:cNvSpPr txBox="1"/>
          <p:nvPr/>
        </p:nvSpPr>
        <p:spPr>
          <a:xfrm>
            <a:off x="6243649" y="239181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21BFE8E0-E224-66B9-CF54-81D33BB2F62A}"/>
              </a:ext>
            </a:extLst>
          </p:cNvPr>
          <p:cNvSpPr txBox="1"/>
          <p:nvPr/>
        </p:nvSpPr>
        <p:spPr>
          <a:xfrm>
            <a:off x="7089238" y="238546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CC357D91-0A2E-A941-2316-6CCED8C12394}"/>
              </a:ext>
            </a:extLst>
          </p:cNvPr>
          <p:cNvSpPr txBox="1"/>
          <p:nvPr/>
        </p:nvSpPr>
        <p:spPr>
          <a:xfrm>
            <a:off x="7597971" y="238546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B6263856-2902-D865-2FF0-B19795D90235}"/>
              </a:ext>
            </a:extLst>
          </p:cNvPr>
          <p:cNvSpPr txBox="1"/>
          <p:nvPr/>
        </p:nvSpPr>
        <p:spPr>
          <a:xfrm>
            <a:off x="7090843" y="1831685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029B8B31-7B94-B95B-D6CA-0F9FE38220BA}"/>
              </a:ext>
            </a:extLst>
          </p:cNvPr>
          <p:cNvSpPr txBox="1"/>
          <p:nvPr/>
        </p:nvSpPr>
        <p:spPr>
          <a:xfrm>
            <a:off x="7597971" y="1831685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546F6584-4D66-178D-6651-B577ABCF46D7}"/>
              </a:ext>
            </a:extLst>
          </p:cNvPr>
          <p:cNvSpPr txBox="1"/>
          <p:nvPr/>
        </p:nvSpPr>
        <p:spPr>
          <a:xfrm>
            <a:off x="7089209" y="2106341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7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1422400" y="885526"/>
            <a:ext cx="6223000" cy="211485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1515965" y="1193533"/>
            <a:ext cx="5964335" cy="132106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999510" y="408262"/>
            <a:ext cx="103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Merge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Aifoils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6539112" y="265612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55D97-67BE-1DDC-00B4-BC11CE39568A}"/>
              </a:ext>
            </a:extLst>
          </p:cNvPr>
          <p:cNvSpPr txBox="1"/>
          <p:nvPr/>
        </p:nvSpPr>
        <p:spPr>
          <a:xfrm>
            <a:off x="1709243" y="1973003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MG 06 norm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BDF4B1-922B-4B8D-B08C-F0E58CDFB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88578" t="23017" b="10670"/>
          <a:stretch/>
        </p:blipFill>
        <p:spPr>
          <a:xfrm>
            <a:off x="6938186" y="1973003"/>
            <a:ext cx="206538" cy="2071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8FB37FF-D7AC-7E48-A644-4287A7FF920C}"/>
              </a:ext>
            </a:extLst>
          </p:cNvPr>
          <p:cNvSpPr txBox="1"/>
          <p:nvPr/>
        </p:nvSpPr>
        <p:spPr>
          <a:xfrm>
            <a:off x="5462093" y="1973003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JX-GT-15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ED954D-9251-EAD4-34D7-0F20764DE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t="7304"/>
          <a:stretch/>
        </p:blipFill>
        <p:spPr>
          <a:xfrm>
            <a:off x="3537915" y="1961684"/>
            <a:ext cx="1099451" cy="22959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4B3E3D7-99EC-13C4-E4BC-B54A69D61589}"/>
              </a:ext>
            </a:extLst>
          </p:cNvPr>
          <p:cNvSpPr txBox="1"/>
          <p:nvPr/>
        </p:nvSpPr>
        <p:spPr>
          <a:xfrm>
            <a:off x="1593850" y="1677887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Airfoil 1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C72E611B-FC33-B0F2-A5CC-335BA099A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78844" t="37211" r="14808" b="31538"/>
          <a:stretch/>
        </p:blipFill>
        <p:spPr>
          <a:xfrm>
            <a:off x="6800554" y="2027772"/>
            <a:ext cx="114795" cy="97631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7736C89F-4F4A-E953-D028-05E92341125D}"/>
              </a:ext>
            </a:extLst>
          </p:cNvPr>
          <p:cNvSpPr txBox="1"/>
          <p:nvPr/>
        </p:nvSpPr>
        <p:spPr>
          <a:xfrm>
            <a:off x="1593850" y="1357775"/>
            <a:ext cx="61731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Curvature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LE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lower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side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A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new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value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42D2F8-493D-10CB-7798-56C0E45B8F4D}"/>
              </a:ext>
            </a:extLst>
          </p:cNvPr>
          <p:cNvSpPr txBox="1"/>
          <p:nvPr/>
        </p:nvSpPr>
        <p:spPr>
          <a:xfrm>
            <a:off x="4697573" y="1964782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9DF8885-27A7-792A-2BF6-AB314BF1178A}"/>
              </a:ext>
            </a:extLst>
          </p:cNvPr>
          <p:cNvSpPr txBox="1"/>
          <p:nvPr/>
        </p:nvSpPr>
        <p:spPr>
          <a:xfrm>
            <a:off x="5384800" y="1684675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Airfoil 2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63BC558-EAEC-3DD6-EDD4-2FAFC2B1D88F}"/>
              </a:ext>
            </a:extLst>
          </p:cNvPr>
          <p:cNvSpPr txBox="1"/>
          <p:nvPr/>
        </p:nvSpPr>
        <p:spPr>
          <a:xfrm>
            <a:off x="3489325" y="1677887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Blended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5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Breitbild</PresentationFormat>
  <Paragraphs>45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Aptos Light</vt:lpstr>
      <vt:lpstr>Arial</vt:lpstr>
      <vt:lpstr>Roboto</vt:lpstr>
      <vt:lpstr>Roboto Black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Günzel</dc:creator>
  <cp:lastModifiedBy>Jochen Günzel</cp:lastModifiedBy>
  <cp:revision>7</cp:revision>
  <dcterms:created xsi:type="dcterms:W3CDTF">2024-08-20T14:07:39Z</dcterms:created>
  <dcterms:modified xsi:type="dcterms:W3CDTF">2025-07-22T04:52:39Z</dcterms:modified>
</cp:coreProperties>
</file>