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0" r:id="rId3"/>
    <p:sldId id="281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29AD3C"/>
    <a:srgbClr val="ECECEC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78C36A17-93F4-C1C8-E83C-DEB088A8C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2735580" y="1179147"/>
            <a:ext cx="2635103" cy="173659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3230506" y="2755784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3929948" y="3515121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>
            <a:cxnSpLocks/>
          </p:cNvCxnSpPr>
          <p:nvPr/>
        </p:nvCxnSpPr>
        <p:spPr>
          <a:xfrm>
            <a:off x="4934250" y="3368092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5308795" y="3303495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5385628" y="3543263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AC3C85C-C658-01E5-2F18-8333367475B2}"/>
              </a:ext>
            </a:extLst>
          </p:cNvPr>
          <p:cNvCxnSpPr>
            <a:cxnSpLocks/>
          </p:cNvCxnSpPr>
          <p:nvPr/>
        </p:nvCxnSpPr>
        <p:spPr>
          <a:xfrm flipH="1" flipV="1">
            <a:off x="4815435" y="3467861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5719D-1AA5-430D-48BC-5B056030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>
            <a:extLst>
              <a:ext uri="{FF2B5EF4-FFF2-40B4-BE49-F238E27FC236}">
                <a16:creationId xmlns:a16="http://schemas.microsoft.com/office/drawing/2014/main" id="{F8BC6E75-92CC-5E41-B89B-7E3DF894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29" y="626432"/>
            <a:ext cx="3296768" cy="237468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B88B350-008F-0E4B-4D7E-28A9B03D8A01}"/>
              </a:ext>
            </a:extLst>
          </p:cNvPr>
          <p:cNvSpPr txBox="1"/>
          <p:nvPr/>
        </p:nvSpPr>
        <p:spPr>
          <a:xfrm>
            <a:off x="3232257" y="2530841"/>
            <a:ext cx="1610917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  <a:br>
              <a:rPr lang="de-DE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</a:b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Optimization Mode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6460533-91D6-E66E-87BC-A82E3AF01B0E}"/>
              </a:ext>
            </a:extLst>
          </p:cNvPr>
          <p:cNvSpPr txBox="1"/>
          <p:nvPr/>
        </p:nvSpPr>
        <p:spPr>
          <a:xfrm>
            <a:off x="3526091" y="4075106"/>
            <a:ext cx="1095694" cy="52198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endParaRPr lang="de-DE" sz="1100" b="1" dirty="0">
              <a:solidFill>
                <a:srgbClr val="DA007D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05CD681-0D24-A280-FB3C-B2B264FC7257}"/>
              </a:ext>
            </a:extLst>
          </p:cNvPr>
          <p:cNvSpPr txBox="1"/>
          <p:nvPr/>
        </p:nvSpPr>
        <p:spPr>
          <a:xfrm>
            <a:off x="3695701" y="4354307"/>
            <a:ext cx="725446" cy="159305"/>
          </a:xfrm>
          <a:prstGeom prst="rect">
            <a:avLst/>
          </a:prstGeom>
          <a:solidFill>
            <a:schemeClr val="bg1">
              <a:lumMod val="85000"/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6E7903-17B4-5DD7-F44C-D66843748B2B}"/>
              </a:ext>
            </a:extLst>
          </p:cNvPr>
          <p:cNvCxnSpPr>
            <a:cxnSpLocks/>
          </p:cNvCxnSpPr>
          <p:nvPr/>
        </p:nvCxnSpPr>
        <p:spPr>
          <a:xfrm flipV="1">
            <a:off x="4048496" y="3289463"/>
            <a:ext cx="0" cy="675123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3DF753B-726E-B798-56DD-FF147D5752B8}"/>
              </a:ext>
            </a:extLst>
          </p:cNvPr>
          <p:cNvSpPr txBox="1"/>
          <p:nvPr/>
        </p:nvSpPr>
        <p:spPr>
          <a:xfrm>
            <a:off x="3575825" y="4075106"/>
            <a:ext cx="945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Xoptfoil2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0BBBC40-C9D5-9A27-58DA-3C1F433C851B}"/>
              </a:ext>
            </a:extLst>
          </p:cNvPr>
          <p:cNvSpPr/>
          <p:nvPr/>
        </p:nvSpPr>
        <p:spPr>
          <a:xfrm>
            <a:off x="2344324" y="3538806"/>
            <a:ext cx="913226" cy="264417"/>
          </a:xfrm>
          <a:prstGeom prst="rect">
            <a:avLst/>
          </a:prstGeom>
          <a:solidFill>
            <a:schemeClr val="bg1">
              <a:lumMod val="95000"/>
              <a:alpha val="62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Data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A9E1754-852E-A78D-8754-036934F8B277}"/>
              </a:ext>
            </a:extLst>
          </p:cNvPr>
          <p:cNvCxnSpPr>
            <a:cxnSpLocks/>
          </p:cNvCxnSpPr>
          <p:nvPr/>
        </p:nvCxnSpPr>
        <p:spPr>
          <a:xfrm flipH="1">
            <a:off x="3220893" y="3205394"/>
            <a:ext cx="238413" cy="2502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B48022-2B10-FECC-21B7-C6BC353089EF}"/>
              </a:ext>
            </a:extLst>
          </p:cNvPr>
          <p:cNvCxnSpPr>
            <a:cxnSpLocks/>
          </p:cNvCxnSpPr>
          <p:nvPr/>
        </p:nvCxnSpPr>
        <p:spPr>
          <a:xfrm>
            <a:off x="3252029" y="3854066"/>
            <a:ext cx="243476" cy="2888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2F216CF6-A99C-61DE-E1C8-42B86EF92322}"/>
              </a:ext>
            </a:extLst>
          </p:cNvPr>
          <p:cNvSpPr/>
          <p:nvPr/>
        </p:nvSpPr>
        <p:spPr>
          <a:xfrm>
            <a:off x="4862151" y="3520655"/>
            <a:ext cx="913226" cy="264417"/>
          </a:xfrm>
          <a:custGeom>
            <a:avLst/>
            <a:gdLst>
              <a:gd name="connsiteX0" fmla="*/ 0 w 913226"/>
              <a:gd name="connsiteY0" fmla="*/ 0 h 264417"/>
              <a:gd name="connsiteX1" fmla="*/ 429216 w 913226"/>
              <a:gd name="connsiteY1" fmla="*/ 0 h 264417"/>
              <a:gd name="connsiteX2" fmla="*/ 913226 w 913226"/>
              <a:gd name="connsiteY2" fmla="*/ 0 h 264417"/>
              <a:gd name="connsiteX3" fmla="*/ 913226 w 913226"/>
              <a:gd name="connsiteY3" fmla="*/ 264417 h 264417"/>
              <a:gd name="connsiteX4" fmla="*/ 447481 w 913226"/>
              <a:gd name="connsiteY4" fmla="*/ 264417 h 264417"/>
              <a:gd name="connsiteX5" fmla="*/ 0 w 913226"/>
              <a:gd name="connsiteY5" fmla="*/ 264417 h 264417"/>
              <a:gd name="connsiteX6" fmla="*/ 0 w 913226"/>
              <a:gd name="connsiteY6" fmla="*/ 0 h 26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3226" h="264417" fill="none" extrusionOk="0">
                <a:moveTo>
                  <a:pt x="0" y="0"/>
                </a:moveTo>
                <a:cubicBezTo>
                  <a:pt x="170905" y="-20440"/>
                  <a:pt x="224600" y="45402"/>
                  <a:pt x="429216" y="0"/>
                </a:cubicBezTo>
                <a:cubicBezTo>
                  <a:pt x="633832" y="-45402"/>
                  <a:pt x="697197" y="32231"/>
                  <a:pt x="913226" y="0"/>
                </a:cubicBezTo>
                <a:cubicBezTo>
                  <a:pt x="941373" y="114044"/>
                  <a:pt x="905954" y="169603"/>
                  <a:pt x="913226" y="264417"/>
                </a:cubicBezTo>
                <a:cubicBezTo>
                  <a:pt x="797415" y="278338"/>
                  <a:pt x="604882" y="229027"/>
                  <a:pt x="447481" y="264417"/>
                </a:cubicBezTo>
                <a:cubicBezTo>
                  <a:pt x="290080" y="299807"/>
                  <a:pt x="171429" y="250044"/>
                  <a:pt x="0" y="264417"/>
                </a:cubicBezTo>
                <a:cubicBezTo>
                  <a:pt x="-30443" y="180746"/>
                  <a:pt x="7211" y="109969"/>
                  <a:pt x="0" y="0"/>
                </a:cubicBezTo>
                <a:close/>
              </a:path>
              <a:path w="913226" h="264417" stroke="0" extrusionOk="0">
                <a:moveTo>
                  <a:pt x="0" y="0"/>
                </a:moveTo>
                <a:cubicBezTo>
                  <a:pt x="213764" y="-20153"/>
                  <a:pt x="259242" y="40782"/>
                  <a:pt x="438348" y="0"/>
                </a:cubicBezTo>
                <a:cubicBezTo>
                  <a:pt x="617454" y="-40782"/>
                  <a:pt x="729738" y="11222"/>
                  <a:pt x="913226" y="0"/>
                </a:cubicBezTo>
                <a:cubicBezTo>
                  <a:pt x="943759" y="100353"/>
                  <a:pt x="888940" y="144392"/>
                  <a:pt x="913226" y="264417"/>
                </a:cubicBezTo>
                <a:cubicBezTo>
                  <a:pt x="687030" y="308908"/>
                  <a:pt x="644804" y="250805"/>
                  <a:pt x="456613" y="264417"/>
                </a:cubicBezTo>
                <a:cubicBezTo>
                  <a:pt x="268422" y="278029"/>
                  <a:pt x="115777" y="260904"/>
                  <a:pt x="0" y="264417"/>
                </a:cubicBezTo>
                <a:cubicBezTo>
                  <a:pt x="-10408" y="173704"/>
                  <a:pt x="26400" y="8971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  <a:alpha val="62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rgbClr val="29AD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Airfoil</a:t>
            </a:r>
            <a:endParaRPr lang="en-US" sz="1000" dirty="0">
              <a:solidFill>
                <a:srgbClr val="29AD3C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01F9F01-B1ED-955D-69AD-9FB583D22160}"/>
              </a:ext>
            </a:extLst>
          </p:cNvPr>
          <p:cNvCxnSpPr>
            <a:cxnSpLocks/>
          </p:cNvCxnSpPr>
          <p:nvPr/>
        </p:nvCxnSpPr>
        <p:spPr>
          <a:xfrm flipV="1">
            <a:off x="4703401" y="3854066"/>
            <a:ext cx="237955" cy="22104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9AE1FE8-4F8A-3EF8-D34E-03E1F705E0B4}"/>
              </a:ext>
            </a:extLst>
          </p:cNvPr>
          <p:cNvCxnSpPr>
            <a:cxnSpLocks/>
          </p:cNvCxnSpPr>
          <p:nvPr/>
        </p:nvCxnSpPr>
        <p:spPr>
          <a:xfrm flipH="1" flipV="1">
            <a:off x="4622367" y="3205393"/>
            <a:ext cx="238413" cy="2502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81B92A14-6EAD-4792-FDDB-59F89F5754C4}"/>
              </a:ext>
            </a:extLst>
          </p:cNvPr>
          <p:cNvSpPr txBox="1"/>
          <p:nvPr/>
        </p:nvSpPr>
        <p:spPr>
          <a:xfrm>
            <a:off x="4038183" y="3659953"/>
            <a:ext cx="624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1" u="none" strike="noStrike" kern="1200" cap="none" spc="0" normalizeH="0" baseline="0" noProof="0" dirty="0" err="1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Runtime</a:t>
            </a:r>
            <a:endParaRPr kumimoji="0" lang="de-DE" sz="800" b="0" i="1" u="none" strike="noStrike" kern="1200" cap="none" spc="0" normalizeH="0" baseline="0" noProof="0" dirty="0">
              <a:ln>
                <a:noFill/>
              </a:ln>
              <a:solidFill>
                <a:srgbClr val="DA007D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i="1" dirty="0">
                <a:solidFill>
                  <a:srgbClr val="DA007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DA007D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69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6"/>
            <a:ext cx="6223000" cy="211485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32106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39112" y="265612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170924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6938186" y="1973003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462093" y="1973003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537915" y="1961684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850" y="1677887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1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800554" y="2027772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4697573" y="1964782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DF8885-27A7-792A-2BF6-AB314BF1178A}"/>
              </a:ext>
            </a:extLst>
          </p:cNvPr>
          <p:cNvSpPr txBox="1"/>
          <p:nvPr/>
        </p:nvSpPr>
        <p:spPr>
          <a:xfrm>
            <a:off x="5384800" y="1684675"/>
            <a:ext cx="5597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Airfoil 2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3BC558-EAEC-3DD6-EDD4-2FAFC2B1D88F}"/>
              </a:ext>
            </a:extLst>
          </p:cNvPr>
          <p:cNvSpPr txBox="1"/>
          <p:nvPr/>
        </p:nvSpPr>
        <p:spPr>
          <a:xfrm>
            <a:off x="3489325" y="167788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52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Light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8</cp:revision>
  <dcterms:created xsi:type="dcterms:W3CDTF">2024-08-20T14:07:39Z</dcterms:created>
  <dcterms:modified xsi:type="dcterms:W3CDTF">2025-07-27T12:04:25Z</dcterms:modified>
</cp:coreProperties>
</file>