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71" r:id="rId4"/>
    <p:sldId id="269" r:id="rId5"/>
    <p:sldId id="272" r:id="rId6"/>
    <p:sldId id="270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7500"/>
    <a:srgbClr val="CC9B00"/>
    <a:srgbClr val="000000"/>
    <a:srgbClr val="101010"/>
    <a:srgbClr val="DA007D"/>
    <a:srgbClr val="D9D9D9"/>
    <a:srgbClr val="FFE697"/>
    <a:srgbClr val="E5E5E5"/>
    <a:srgbClr val="F0F0F0"/>
    <a:srgbClr val="E8E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1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264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39969C-9135-921A-E28C-890789FEB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64A1D9-6495-21A3-467A-A26C41ED3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D2061C-FF68-DE6D-8F05-83289D5C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91B69B-0119-4F15-149C-F178F6FD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043995-90FF-BD9F-2E3E-81FCA7E5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6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AD0FD-AE20-3109-BFC0-259A82E1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F2131F-54F4-B3C8-80BF-DE30EB511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69F8B8-0383-C926-3487-64C367F5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313481-47FA-1C88-F5C5-F5E13105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3FA411-403D-0C21-BE5C-C9D5E552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DD81201-D442-79E4-4F1A-FEF11E67F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10647D-BB1B-8696-6440-BB3161CD1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8A9827-2327-588F-E82C-D9EDFFF1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F2B6C4-3DD8-23F3-C25A-289F8B84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845D39-9895-2E66-8CE6-A12EE13A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2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3C367-620C-0AC1-D16B-AD06B81A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75634B-5D34-BFD7-1D3D-816178706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DFC5E2-F6C0-9A63-BDB2-16E132B50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702304-37F5-E729-51F3-A2D5DAE8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72A159-350B-EF74-E93A-5F8FA51D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41678-DE44-C17A-BFB2-D4B60B23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F5C06D-82E9-65EC-1991-778FC40D8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7539C5-27C8-B6D5-7CD2-AE762F3AA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531B30-D793-89D9-C9B0-30A4AABF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B0249E-C6C3-AB64-C856-BB44B4DA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2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00EF6-8A0D-8A54-8862-7CC93EE3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6FD21B-CC19-9560-D3DA-7A0A51A5F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4696C0-C882-6602-6FAF-EAA587E40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F56CE7-BA7E-A0FE-8560-868B2F14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80BA61-9926-0AB6-754A-31A60735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A766E5-FF7C-F820-A526-BF8B8D42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0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992322-25CB-1B22-0B2B-7F8A81D4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CFA36F-BEB5-DD2B-F035-627E4256E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B8DDC9-805C-92BE-240B-F7DAE8BCA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FF4132-5971-7072-6ABA-F4DE63C76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77B2182-8075-2CD7-9CAE-47667DB82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86EF06-75CF-141C-ADBE-A6C26214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B597443-DC93-B666-768C-B7617896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3DF27D-314A-17AC-4BA0-9083D8DE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5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685DF-C611-34E6-15AC-E3EB4D80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0FE96F-753E-594B-C273-6E5D1D80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F4DA52-0309-EDC7-3436-5998BD46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44A0AE-7614-7F22-2555-34702E7A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DF64A7-2B5D-49D6-639E-9B7EBFBF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782617-68C6-B37F-2AC2-8ACBDDE3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D363B3-CD96-F206-A9ED-C03F0132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1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432C0-8FC1-2A57-E23A-AFCAF4B2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230676-688D-098C-FF61-48B7F636A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CED640-7D64-0D4B-8BE3-4F4F2E134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5D195A-BC46-7652-5373-C2BBB6C6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092712-6E02-266D-BF62-B37EDF71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63D23E-E73D-F007-D3B9-E3A365CD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567F8-ED3C-006A-28AB-01C0C7B6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F50DF88-ACF0-8308-54D4-B404A55FB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AB3F84-BDAA-D613-6D0A-0483535D6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304948-9FE1-C080-0173-906B91BF0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681A7A-B80C-45D1-2146-61AAB371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8DBB17-0EA4-02C6-F6DB-30265D36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9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E167FC-FF47-36CF-63B7-B1EBCC356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6D35DD-0F57-15AD-31A0-AD3D9E7DA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B9224C-9E07-0F46-5EBE-F1E45174B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8103EF-6A06-4AFC-A2C6-FF5735AE586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DF2681-431E-9F14-9928-A5689087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53F7C5-6F2D-A800-1394-2A70759AD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5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516D9F68-55EA-89B5-B37B-3F6FBA25240E}"/>
              </a:ext>
            </a:extLst>
          </p:cNvPr>
          <p:cNvSpPr txBox="1"/>
          <p:nvPr/>
        </p:nvSpPr>
        <p:spPr>
          <a:xfrm>
            <a:off x="2629393" y="2091301"/>
            <a:ext cx="7343282" cy="1604399"/>
          </a:xfrm>
          <a:prstGeom prst="rect">
            <a:avLst/>
          </a:prstGeom>
          <a:solidFill>
            <a:srgbClr val="000000"/>
          </a:solidFill>
        </p:spPr>
        <p:txBody>
          <a:bodyPr wrap="none" lIns="288000" rtlCol="0">
            <a:noAutofit/>
          </a:bodyPr>
          <a:lstStyle/>
          <a:p>
            <a:r>
              <a:rPr lang="de-DE" sz="8800" b="1" dirty="0">
                <a:solidFill>
                  <a:srgbClr val="D9D9D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Airfoil</a:t>
            </a:r>
            <a:r>
              <a:rPr lang="de-DE" sz="8800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Editor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35593F1-87F7-A1BE-FAD8-E07EBCE60D2D}"/>
              </a:ext>
            </a:extLst>
          </p:cNvPr>
          <p:cNvSpPr txBox="1"/>
          <p:nvPr/>
        </p:nvSpPr>
        <p:spPr>
          <a:xfrm>
            <a:off x="8972550" y="2937950"/>
            <a:ext cx="109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Version 2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A7056BF-7A6E-75F4-5008-3EF9E35A6078}"/>
              </a:ext>
            </a:extLst>
          </p:cNvPr>
          <p:cNvSpPr txBox="1"/>
          <p:nvPr/>
        </p:nvSpPr>
        <p:spPr>
          <a:xfrm>
            <a:off x="2814084" y="3695700"/>
            <a:ext cx="2373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solidFill>
                  <a:schemeClr val="bg1">
                    <a:lumMod val="50000"/>
                  </a:schemeClr>
                </a:solidFill>
              </a:rPr>
              <a:t>A Short Intro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05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516D9F68-55EA-89B5-B37B-3F6FBA25240E}"/>
              </a:ext>
            </a:extLst>
          </p:cNvPr>
          <p:cNvSpPr txBox="1"/>
          <p:nvPr/>
        </p:nvSpPr>
        <p:spPr>
          <a:xfrm>
            <a:off x="752968" y="443477"/>
            <a:ext cx="7343282" cy="1080524"/>
          </a:xfrm>
          <a:prstGeom prst="rect">
            <a:avLst/>
          </a:prstGeom>
          <a:solidFill>
            <a:srgbClr val="000000"/>
          </a:solidFill>
        </p:spPr>
        <p:txBody>
          <a:bodyPr wrap="none" lIns="288000" rtlCol="0">
            <a:noAutofit/>
          </a:bodyPr>
          <a:lstStyle/>
          <a:p>
            <a:r>
              <a:rPr lang="de-DE" sz="6000" b="1" dirty="0">
                <a:solidFill>
                  <a:srgbClr val="D9D9D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Airfoil</a:t>
            </a:r>
            <a:r>
              <a:rPr lang="de-DE" sz="6000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Editor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40EF543-AB91-8889-F83E-58441761E29F}"/>
              </a:ext>
            </a:extLst>
          </p:cNvPr>
          <p:cNvSpPr txBox="1"/>
          <p:nvPr/>
        </p:nvSpPr>
        <p:spPr>
          <a:xfrm>
            <a:off x="2286000" y="2425254"/>
            <a:ext cx="15335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de-DE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View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1905168-7FAB-2DE7-908D-C5F8AB59D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595" y="1945211"/>
            <a:ext cx="6463267" cy="150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307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516D9F68-55EA-89B5-B37B-3F6FBA25240E}"/>
              </a:ext>
            </a:extLst>
          </p:cNvPr>
          <p:cNvSpPr txBox="1"/>
          <p:nvPr/>
        </p:nvSpPr>
        <p:spPr>
          <a:xfrm>
            <a:off x="752968" y="443477"/>
            <a:ext cx="7343282" cy="1080524"/>
          </a:xfrm>
          <a:prstGeom prst="rect">
            <a:avLst/>
          </a:prstGeom>
          <a:solidFill>
            <a:srgbClr val="000000"/>
          </a:solidFill>
        </p:spPr>
        <p:txBody>
          <a:bodyPr wrap="none" lIns="288000" rtlCol="0">
            <a:noAutofit/>
          </a:bodyPr>
          <a:lstStyle/>
          <a:p>
            <a:r>
              <a:rPr lang="de-DE" sz="6000" b="1" dirty="0">
                <a:solidFill>
                  <a:srgbClr val="D9D9D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Airfoil</a:t>
            </a:r>
            <a:r>
              <a:rPr lang="de-DE" sz="6000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Editor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40EF543-AB91-8889-F83E-58441761E29F}"/>
              </a:ext>
            </a:extLst>
          </p:cNvPr>
          <p:cNvSpPr txBox="1"/>
          <p:nvPr/>
        </p:nvSpPr>
        <p:spPr>
          <a:xfrm>
            <a:off x="2286000" y="2425254"/>
            <a:ext cx="15335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de-DE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View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CA57907-C10D-CEC2-9EA6-EA89B1A06643}"/>
              </a:ext>
            </a:extLst>
          </p:cNvPr>
          <p:cNvSpPr txBox="1"/>
          <p:nvPr/>
        </p:nvSpPr>
        <p:spPr>
          <a:xfrm>
            <a:off x="2286000" y="4271934"/>
            <a:ext cx="20002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de-DE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Modify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BEEDA17-915B-EFC7-03E6-A9A02F921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120" y="3772436"/>
            <a:ext cx="6463267" cy="154468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B1905168-7FAB-2DE7-908D-C5F8AB59D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83595" y="1945211"/>
            <a:ext cx="6463267" cy="150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40EF543-AB91-8889-F83E-58441761E29F}"/>
              </a:ext>
            </a:extLst>
          </p:cNvPr>
          <p:cNvSpPr txBox="1"/>
          <p:nvPr/>
        </p:nvSpPr>
        <p:spPr>
          <a:xfrm>
            <a:off x="2286000" y="3101529"/>
            <a:ext cx="18478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de-DE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Bezier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A108E48-6615-88AB-218A-484592019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595" y="2576617"/>
            <a:ext cx="6463267" cy="154589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8819F54-1F58-F216-5358-9F041F461B4C}"/>
              </a:ext>
            </a:extLst>
          </p:cNvPr>
          <p:cNvSpPr txBox="1"/>
          <p:nvPr/>
        </p:nvSpPr>
        <p:spPr>
          <a:xfrm>
            <a:off x="752968" y="443477"/>
            <a:ext cx="7343282" cy="1080524"/>
          </a:xfrm>
          <a:prstGeom prst="rect">
            <a:avLst/>
          </a:prstGeom>
          <a:solidFill>
            <a:srgbClr val="000000"/>
          </a:solidFill>
        </p:spPr>
        <p:txBody>
          <a:bodyPr wrap="none" lIns="288000" rtlCol="0">
            <a:noAutofit/>
          </a:bodyPr>
          <a:lstStyle/>
          <a:p>
            <a:r>
              <a:rPr lang="de-DE" sz="6000" b="1" dirty="0">
                <a:solidFill>
                  <a:srgbClr val="D9D9D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Airfoil</a:t>
            </a:r>
            <a:r>
              <a:rPr lang="de-DE" sz="6000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Editor</a:t>
            </a:r>
          </a:p>
        </p:txBody>
      </p:sp>
    </p:spTree>
    <p:extLst>
      <p:ext uri="{BB962C8B-B14F-4D97-AF65-F5344CB8AC3E}">
        <p14:creationId xmlns:p14="http://schemas.microsoft.com/office/powerpoint/2010/main" val="7510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51735A17-F06D-BD0C-F993-0675B786EC74}"/>
              </a:ext>
            </a:extLst>
          </p:cNvPr>
          <p:cNvSpPr txBox="1"/>
          <p:nvPr/>
        </p:nvSpPr>
        <p:spPr>
          <a:xfrm>
            <a:off x="2828924" y="3223538"/>
            <a:ext cx="68066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Find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it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on 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Github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github.com/</a:t>
            </a:r>
            <a:r>
              <a:rPr kumimoji="0" lang="de-DE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jxjo</a:t>
            </a: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/AirfoilEditor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8819F54-1F58-F216-5358-9F041F461B4C}"/>
              </a:ext>
            </a:extLst>
          </p:cNvPr>
          <p:cNvSpPr txBox="1"/>
          <p:nvPr/>
        </p:nvSpPr>
        <p:spPr>
          <a:xfrm>
            <a:off x="752968" y="443477"/>
            <a:ext cx="7343282" cy="1080524"/>
          </a:xfrm>
          <a:prstGeom prst="rect">
            <a:avLst/>
          </a:prstGeom>
          <a:solidFill>
            <a:srgbClr val="000000"/>
          </a:solidFill>
        </p:spPr>
        <p:txBody>
          <a:bodyPr wrap="none" lIns="288000" rtlCol="0">
            <a:noAutofit/>
          </a:bodyPr>
          <a:lstStyle/>
          <a:p>
            <a:r>
              <a:rPr lang="de-DE" sz="6000" b="1" dirty="0">
                <a:solidFill>
                  <a:srgbClr val="D9D9D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Airfoil</a:t>
            </a:r>
            <a:r>
              <a:rPr lang="de-DE" sz="6000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Editor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56288A0-F3BA-C3AC-E8CE-3232C5D78D25}"/>
              </a:ext>
            </a:extLst>
          </p:cNvPr>
          <p:cNvCxnSpPr>
            <a:cxnSpLocks/>
          </p:cNvCxnSpPr>
          <p:nvPr/>
        </p:nvCxnSpPr>
        <p:spPr>
          <a:xfrm>
            <a:off x="2905125" y="2809875"/>
            <a:ext cx="6067425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664EC24-B06C-129F-091B-CE8B64FDDECA}"/>
              </a:ext>
            </a:extLst>
          </p:cNvPr>
          <p:cNvCxnSpPr>
            <a:cxnSpLocks/>
          </p:cNvCxnSpPr>
          <p:nvPr/>
        </p:nvCxnSpPr>
        <p:spPr>
          <a:xfrm>
            <a:off x="2905125" y="4019550"/>
            <a:ext cx="6067425" cy="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460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51735A17-F06D-BD0C-F993-0675B786EC74}"/>
              </a:ext>
            </a:extLst>
          </p:cNvPr>
          <p:cNvSpPr txBox="1"/>
          <p:nvPr/>
        </p:nvSpPr>
        <p:spPr>
          <a:xfrm>
            <a:off x="5572124" y="3198167"/>
            <a:ext cx="12763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Demo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8819F54-1F58-F216-5358-9F041F461B4C}"/>
              </a:ext>
            </a:extLst>
          </p:cNvPr>
          <p:cNvSpPr txBox="1"/>
          <p:nvPr/>
        </p:nvSpPr>
        <p:spPr>
          <a:xfrm>
            <a:off x="752968" y="443477"/>
            <a:ext cx="7343282" cy="1080524"/>
          </a:xfrm>
          <a:prstGeom prst="rect">
            <a:avLst/>
          </a:prstGeom>
          <a:solidFill>
            <a:srgbClr val="000000"/>
          </a:solidFill>
        </p:spPr>
        <p:txBody>
          <a:bodyPr wrap="none" lIns="288000" rtlCol="0">
            <a:noAutofit/>
          </a:bodyPr>
          <a:lstStyle/>
          <a:p>
            <a:r>
              <a:rPr lang="de-DE" sz="6000" b="1" dirty="0">
                <a:solidFill>
                  <a:srgbClr val="D9D9D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Airfoil</a:t>
            </a:r>
            <a:r>
              <a:rPr lang="de-DE" sz="6000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Editor</a:t>
            </a:r>
          </a:p>
        </p:txBody>
      </p:sp>
    </p:spTree>
    <p:extLst>
      <p:ext uri="{BB962C8B-B14F-4D97-AF65-F5344CB8AC3E}">
        <p14:creationId xmlns:p14="http://schemas.microsoft.com/office/powerpoint/2010/main" val="3051937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hrift, Grafiken, Text, Grafikdesign enthält.&#10;&#10;Automatisch generierte Beschreibung">
            <a:extLst>
              <a:ext uri="{FF2B5EF4-FFF2-40B4-BE49-F238E27FC236}">
                <a16:creationId xmlns:a16="http://schemas.microsoft.com/office/drawing/2014/main" id="{455BEB90-6115-17F0-07F2-8AAE37B70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169" y="1382715"/>
            <a:ext cx="4030349" cy="115152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8AE6C18-AD6C-B6B1-1B1C-9C53E33964EB}"/>
              </a:ext>
            </a:extLst>
          </p:cNvPr>
          <p:cNvSpPr txBox="1"/>
          <p:nvPr/>
        </p:nvSpPr>
        <p:spPr>
          <a:xfrm>
            <a:off x="3115169" y="2875002"/>
            <a:ext cx="5067297" cy="1107996"/>
          </a:xfrm>
          <a:prstGeom prst="rect">
            <a:avLst/>
          </a:prstGeom>
          <a:solidFill>
            <a:srgbClr val="101010"/>
          </a:solidFill>
        </p:spPr>
        <p:txBody>
          <a:bodyPr wrap="none" lIns="288000" rtlCol="0">
            <a:noAutofit/>
          </a:bodyPr>
          <a:lstStyle/>
          <a:p>
            <a:r>
              <a:rPr lang="de-DE" sz="6600" b="1" dirty="0">
                <a:solidFill>
                  <a:srgbClr val="D9D9D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Xoptfoil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16D9F68-55EA-89B5-B37B-3F6FBA25240E}"/>
              </a:ext>
            </a:extLst>
          </p:cNvPr>
          <p:cNvSpPr txBox="1"/>
          <p:nvPr/>
        </p:nvSpPr>
        <p:spPr>
          <a:xfrm>
            <a:off x="3115168" y="4196326"/>
            <a:ext cx="5265261" cy="1107996"/>
          </a:xfrm>
          <a:prstGeom prst="rect">
            <a:avLst/>
          </a:prstGeom>
          <a:solidFill>
            <a:srgbClr val="101010"/>
          </a:solidFill>
        </p:spPr>
        <p:txBody>
          <a:bodyPr wrap="none" lIns="288000" rtlCol="0">
            <a:noAutofit/>
          </a:bodyPr>
          <a:lstStyle/>
          <a:p>
            <a:r>
              <a:rPr lang="de-DE" sz="6600" b="1" dirty="0">
                <a:solidFill>
                  <a:srgbClr val="D9D9D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Airfoil</a:t>
            </a:r>
            <a:r>
              <a:rPr lang="de-DE" sz="6600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Editor</a:t>
            </a:r>
          </a:p>
        </p:txBody>
      </p:sp>
    </p:spTree>
    <p:extLst>
      <p:ext uri="{BB962C8B-B14F-4D97-AF65-F5344CB8AC3E}">
        <p14:creationId xmlns:p14="http://schemas.microsoft.com/office/powerpoint/2010/main" val="2102712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Breitbild</PresentationFormat>
  <Paragraphs>16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Roboto Black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Jochen Günzel</dc:creator>
  <cp:lastModifiedBy>Jochen Günzel</cp:lastModifiedBy>
  <cp:revision>7</cp:revision>
  <dcterms:created xsi:type="dcterms:W3CDTF">2024-08-20T14:07:39Z</dcterms:created>
  <dcterms:modified xsi:type="dcterms:W3CDTF">2024-09-20T09:30:37Z</dcterms:modified>
</cp:coreProperties>
</file>