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264919" y="885525"/>
            <a:ext cx="6896101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356361" y="1193533"/>
            <a:ext cx="6675120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947712" y="3486142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30036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30036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700186" y="230036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6224093" y="230036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98273" y="2300360"/>
            <a:ext cx="1868856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473072" y="260948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2C95A5-9498-7F81-2A47-0EEA5A7F9EC6}"/>
              </a:ext>
            </a:extLst>
          </p:cNvPr>
          <p:cNvSpPr txBox="1"/>
          <p:nvPr/>
        </p:nvSpPr>
        <p:spPr>
          <a:xfrm>
            <a:off x="2362457" y="2626006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13350E5-7AAB-F2C6-EBAF-2D32E3D1D183}"/>
              </a:ext>
            </a:extLst>
          </p:cNvPr>
          <p:cNvSpPr txBox="1"/>
          <p:nvPr/>
        </p:nvSpPr>
        <p:spPr>
          <a:xfrm>
            <a:off x="2857500" y="2603416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91A8F19-63C8-A292-20C8-08286C7E06FD}"/>
              </a:ext>
            </a:extLst>
          </p:cNvPr>
          <p:cNvSpPr txBox="1"/>
          <p:nvPr/>
        </p:nvSpPr>
        <p:spPr>
          <a:xfrm>
            <a:off x="3122168" y="2621011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473072" y="2870442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A51601-10B2-0360-4C7C-7AE71DB4170F}"/>
              </a:ext>
            </a:extLst>
          </p:cNvPr>
          <p:cNvSpPr txBox="1"/>
          <p:nvPr/>
        </p:nvSpPr>
        <p:spPr>
          <a:xfrm>
            <a:off x="2362457" y="2886962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1,84%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8FB97C1-01CC-133D-37C3-39228AAEB302}"/>
              </a:ext>
            </a:extLst>
          </p:cNvPr>
          <p:cNvSpPr txBox="1"/>
          <p:nvPr/>
        </p:nvSpPr>
        <p:spPr>
          <a:xfrm>
            <a:off x="2857500" y="28643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2DC2BC4-A10D-494C-3576-7A022A894FE9}"/>
              </a:ext>
            </a:extLst>
          </p:cNvPr>
          <p:cNvSpPr txBox="1"/>
          <p:nvPr/>
        </p:nvSpPr>
        <p:spPr>
          <a:xfrm>
            <a:off x="3122168" y="2881967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65301B0-CFC9-8D3D-7DA7-A1B128E62C97}"/>
              </a:ext>
            </a:extLst>
          </p:cNvPr>
          <p:cNvSpPr txBox="1"/>
          <p:nvPr/>
        </p:nvSpPr>
        <p:spPr>
          <a:xfrm>
            <a:off x="6225797" y="2624931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6F18B1A-6386-E248-2A10-45C990547E6E}"/>
              </a:ext>
            </a:extLst>
          </p:cNvPr>
          <p:cNvSpPr txBox="1"/>
          <p:nvPr/>
        </p:nvSpPr>
        <p:spPr>
          <a:xfrm>
            <a:off x="6720840" y="2602341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34304FA-9619-E2B9-4B11-2A7C8C2B4770}"/>
              </a:ext>
            </a:extLst>
          </p:cNvPr>
          <p:cNvSpPr txBox="1"/>
          <p:nvPr/>
        </p:nvSpPr>
        <p:spPr>
          <a:xfrm>
            <a:off x="6985508" y="2619936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06E8B19-5724-4FE9-96C3-B8CD87AE27C9}"/>
              </a:ext>
            </a:extLst>
          </p:cNvPr>
          <p:cNvSpPr txBox="1"/>
          <p:nvPr/>
        </p:nvSpPr>
        <p:spPr>
          <a:xfrm>
            <a:off x="6225797" y="2885887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1,84%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79CD285-7038-4C0D-DF26-6073414C3544}"/>
              </a:ext>
            </a:extLst>
          </p:cNvPr>
          <p:cNvSpPr txBox="1"/>
          <p:nvPr/>
        </p:nvSpPr>
        <p:spPr>
          <a:xfrm>
            <a:off x="6720840" y="2863297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1E22448-EC16-1806-E838-8696614DD324}"/>
              </a:ext>
            </a:extLst>
          </p:cNvPr>
          <p:cNvSpPr txBox="1"/>
          <p:nvPr/>
        </p:nvSpPr>
        <p:spPr>
          <a:xfrm>
            <a:off x="6985508" y="2880892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6948D70-0C3B-D27E-7BE6-8FB6DD3F385E}"/>
              </a:ext>
            </a:extLst>
          </p:cNvPr>
          <p:cNvSpPr txBox="1"/>
          <p:nvPr/>
        </p:nvSpPr>
        <p:spPr>
          <a:xfrm>
            <a:off x="4338543" y="2626006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9E2596-4A28-BD4B-C944-531F53073FD3}"/>
              </a:ext>
            </a:extLst>
          </p:cNvPr>
          <p:cNvSpPr txBox="1"/>
          <p:nvPr/>
        </p:nvSpPr>
        <p:spPr>
          <a:xfrm>
            <a:off x="4833586" y="2603416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3F3C4CD-F43B-FC34-7967-695EF757A2E3}"/>
              </a:ext>
            </a:extLst>
          </p:cNvPr>
          <p:cNvSpPr txBox="1"/>
          <p:nvPr/>
        </p:nvSpPr>
        <p:spPr>
          <a:xfrm>
            <a:off x="5098254" y="2621011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BBEB6BBA-0D11-1ECA-AB30-6939E406AE58}"/>
              </a:ext>
            </a:extLst>
          </p:cNvPr>
          <p:cNvSpPr txBox="1"/>
          <p:nvPr/>
        </p:nvSpPr>
        <p:spPr>
          <a:xfrm>
            <a:off x="4338543" y="2886962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1,84%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8BCC733-0E6D-9844-A797-B053D96B73D0}"/>
              </a:ext>
            </a:extLst>
          </p:cNvPr>
          <p:cNvSpPr txBox="1"/>
          <p:nvPr/>
        </p:nvSpPr>
        <p:spPr>
          <a:xfrm>
            <a:off x="4833586" y="2864372"/>
            <a:ext cx="282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5E9E81A-EE4F-4BC1-E2EA-316256131486}"/>
              </a:ext>
            </a:extLst>
          </p:cNvPr>
          <p:cNvSpPr txBox="1"/>
          <p:nvPr/>
        </p:nvSpPr>
        <p:spPr>
          <a:xfrm>
            <a:off x="5098254" y="2881967"/>
            <a:ext cx="495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338543" y="195313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airfoirfoil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524129" y="4026960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36634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562554" y="235512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15965" y="1357775"/>
            <a:ext cx="57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proposed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proposed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adapted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28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264919" y="885525"/>
            <a:ext cx="6896101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356361" y="1193533"/>
            <a:ext cx="6675120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947712" y="3486142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30036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30036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700186" y="230036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6224093" y="230036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98273" y="2300360"/>
            <a:ext cx="1868856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473072" y="260948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473072" y="2870442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338543" y="195313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airfoirfoil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347418" y="2617746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36634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562554" y="235512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15965" y="1357775"/>
            <a:ext cx="5700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b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proposed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proposed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can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adapted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347418" y="2889239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6224093" y="2617746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6224093" y="2889239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338543" y="2617746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338543" y="2889239"/>
            <a:ext cx="929409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83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5"/>
            <a:ext cx="6369050" cy="2606975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6173174" cy="179731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597014" y="311051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825043D-51D1-1008-C158-423C5E025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3823511" y="2103510"/>
            <a:ext cx="206538" cy="20717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344586" y="210351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868493" y="21035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4172915" y="2092191"/>
            <a:ext cx="999829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722" y="249747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593722" y="2701873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3F0E685-8EC4-0E25-B635-8917A7F12EFA}"/>
              </a:ext>
            </a:extLst>
          </p:cNvPr>
          <p:cNvSpPr txBox="1"/>
          <p:nvPr/>
        </p:nvSpPr>
        <p:spPr>
          <a:xfrm>
            <a:off x="4211543" y="1756286"/>
            <a:ext cx="145704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blended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281429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D2E3AB43-9305-9AFF-B508-35466FAE95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3655287" y="2169491"/>
            <a:ext cx="114795" cy="97631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7206954" y="215827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7335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281429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580250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580250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145554" y="25057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145554" y="27206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5243673" y="2095289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72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1422400" y="885525"/>
            <a:ext cx="6223000" cy="2223379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1515965" y="1193533"/>
            <a:ext cx="5964335" cy="147981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999510" y="408262"/>
            <a:ext cx="103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Merge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Aifoils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6362064" y="278031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6526B2E-204C-13A9-F60A-28C369B8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666" y="5096993"/>
            <a:ext cx="1808208" cy="312413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6F55D97-67BE-1DDC-00B4-BC11CE39568A}"/>
              </a:ext>
            </a:extLst>
          </p:cNvPr>
          <p:cNvSpPr txBox="1"/>
          <p:nvPr/>
        </p:nvSpPr>
        <p:spPr>
          <a:xfrm>
            <a:off x="2347418" y="17733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MG 06 norm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BDF4B1-922B-4B8D-B08C-F0E58CDFB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88578" t="23017" b="10670"/>
          <a:stretch/>
        </p:blipFill>
        <p:spPr>
          <a:xfrm>
            <a:off x="7109636" y="1773310"/>
            <a:ext cx="206538" cy="20717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68FB37FF-D7AC-7E48-A644-4287A7FF920C}"/>
              </a:ext>
            </a:extLst>
          </p:cNvPr>
          <p:cNvSpPr txBox="1"/>
          <p:nvPr/>
        </p:nvSpPr>
        <p:spPr>
          <a:xfrm>
            <a:off x="5633543" y="1773310"/>
            <a:ext cx="145704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72000" tIns="36000" rIns="36000" bIns="36000" rtlCol="0" anchor="ctr">
            <a:no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JX-GT-15</a:t>
            </a:r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CED954D-9251-EAD4-34D7-0F20764DE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t="7304"/>
          <a:stretch/>
        </p:blipFill>
        <p:spPr>
          <a:xfrm>
            <a:off x="3861765" y="1761991"/>
            <a:ext cx="1099451" cy="22959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4B3E3D7-99EC-13C4-E4BC-B54A69D61589}"/>
              </a:ext>
            </a:extLst>
          </p:cNvPr>
          <p:cNvSpPr txBox="1"/>
          <p:nvPr/>
        </p:nvSpPr>
        <p:spPr>
          <a:xfrm>
            <a:off x="1593722" y="216727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Thickness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65FB8D-F238-708F-0C5A-04F2947AED55}"/>
              </a:ext>
            </a:extLst>
          </p:cNvPr>
          <p:cNvSpPr txBox="1"/>
          <p:nvPr/>
        </p:nvSpPr>
        <p:spPr>
          <a:xfrm>
            <a:off x="1593722" y="2371673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Camber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5F3A5B3-25B8-A547-A7DC-4941B5554A71}"/>
              </a:ext>
            </a:extLst>
          </p:cNvPr>
          <p:cNvSpPr txBox="1"/>
          <p:nvPr/>
        </p:nvSpPr>
        <p:spPr>
          <a:xfrm>
            <a:off x="2281429" y="21755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C72E611B-FC33-B0F2-A5CC-335BA099AA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rcRect l="78844" t="37211" r="14808" b="31538"/>
          <a:stretch/>
        </p:blipFill>
        <p:spPr>
          <a:xfrm>
            <a:off x="6972004" y="1828079"/>
            <a:ext cx="114795" cy="97631"/>
          </a:xfrm>
          <a:prstGeom prst="rect">
            <a:avLst/>
          </a:prstGeom>
        </p:spPr>
      </p:pic>
      <p:sp>
        <p:nvSpPr>
          <p:cNvPr id="75" name="Textfeld 74">
            <a:extLst>
              <a:ext uri="{FF2B5EF4-FFF2-40B4-BE49-F238E27FC236}">
                <a16:creationId xmlns:a16="http://schemas.microsoft.com/office/drawing/2014/main" id="{7736C89F-4F4A-E953-D028-05E92341125D}"/>
              </a:ext>
            </a:extLst>
          </p:cNvPr>
          <p:cNvSpPr txBox="1"/>
          <p:nvPr/>
        </p:nvSpPr>
        <p:spPr>
          <a:xfrm>
            <a:off x="1593850" y="1357775"/>
            <a:ext cx="61731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Curvature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LE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of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target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airfoil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differs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at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upper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and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lower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side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 A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new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value</a:t>
            </a: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de-DE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8EEAC1A-2E95-F0AC-9049-534E2A3BEF59}"/>
              </a:ext>
            </a:extLst>
          </p:cNvPr>
          <p:cNvSpPr txBox="1"/>
          <p:nvPr/>
        </p:nvSpPr>
        <p:spPr>
          <a:xfrm>
            <a:off x="2281429" y="23904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123CA2-C816-6CDB-1A58-C69FB5EBD680}"/>
              </a:ext>
            </a:extLst>
          </p:cNvPr>
          <p:cNvSpPr txBox="1"/>
          <p:nvPr/>
        </p:nvSpPr>
        <p:spPr>
          <a:xfrm>
            <a:off x="5567554" y="21755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3D9950-9DF2-8B56-190D-8024EC194713}"/>
              </a:ext>
            </a:extLst>
          </p:cNvPr>
          <p:cNvSpPr txBox="1"/>
          <p:nvPr/>
        </p:nvSpPr>
        <p:spPr>
          <a:xfrm>
            <a:off x="5567554" y="23904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342ECA4-D31F-3785-3E51-CACF297C2D9E}"/>
              </a:ext>
            </a:extLst>
          </p:cNvPr>
          <p:cNvSpPr txBox="1"/>
          <p:nvPr/>
        </p:nvSpPr>
        <p:spPr>
          <a:xfrm>
            <a:off x="4145554" y="2175539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831299-FDF4-449B-EC47-05B2B0AFB705}"/>
              </a:ext>
            </a:extLst>
          </p:cNvPr>
          <p:cNvSpPr txBox="1"/>
          <p:nvPr/>
        </p:nvSpPr>
        <p:spPr>
          <a:xfrm>
            <a:off x="4145554" y="2390470"/>
            <a:ext cx="929409" cy="214312"/>
          </a:xfrm>
          <a:prstGeom prst="roundRect">
            <a:avLst/>
          </a:prstGeom>
          <a:noFill/>
          <a:ln w="6350">
            <a:noFill/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7.82%  @ 43,1%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F42D2F8-493D-10CB-7798-56C0E45B8F4D}"/>
              </a:ext>
            </a:extLst>
          </p:cNvPr>
          <p:cNvSpPr txBox="1"/>
          <p:nvPr/>
        </p:nvSpPr>
        <p:spPr>
          <a:xfrm>
            <a:off x="5021423" y="1765089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5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</Words>
  <Application>Microsoft Office PowerPoint</Application>
  <PresentationFormat>Breitbild</PresentationFormat>
  <Paragraphs>190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Aptos Light</vt:lpstr>
      <vt:lpstr>Arial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4</cp:revision>
  <dcterms:created xsi:type="dcterms:W3CDTF">2024-08-20T14:07:39Z</dcterms:created>
  <dcterms:modified xsi:type="dcterms:W3CDTF">2024-08-30T16:53:24Z</dcterms:modified>
</cp:coreProperties>
</file>