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2" r:id="rId4"/>
    <p:sldId id="263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D3D3D3"/>
    <a:srgbClr val="E5E5E5"/>
    <a:srgbClr val="F0F0F0"/>
    <a:srgbClr val="DA007D"/>
    <a:srgbClr val="D9D9D9"/>
    <a:srgbClr val="101010"/>
    <a:srgbClr val="FFE697"/>
    <a:srgbClr val="E8ECF0"/>
    <a:srgbClr val="66B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822" y="120"/>
      </p:cViewPr>
      <p:guideLst>
        <p:guide orient="horz" pos="193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9969C-9135-921A-E28C-890789FEB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4A1D9-6495-21A3-467A-A26C41ED3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2061C-FF68-DE6D-8F05-83289D5C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1B69B-0119-4F15-149C-F178F6FD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43995-90FF-BD9F-2E3E-81FCA7E5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D0FD-AE20-3109-BFC0-259A82E1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2131F-54F4-B3C8-80BF-DE30EB511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9F8B8-0383-C926-3487-64C367F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13481-47FA-1C88-F5C5-F5E13105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FA411-403D-0C21-BE5C-C9D5E552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D81201-D442-79E4-4F1A-FEF11E67F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10647D-BB1B-8696-6440-BB3161CD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A9827-2327-588F-E82C-D9EDFFF1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2B6C4-3DD8-23F3-C25A-289F8B84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45D39-9895-2E66-8CE6-A12EE13A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3C367-620C-0AC1-D16B-AD06B81A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5634B-5D34-BFD7-1D3D-81617870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FC5E2-F6C0-9A63-BDB2-16E132B5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02304-37F5-E729-51F3-A2D5DAE8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2A159-350B-EF74-E93A-5F8FA51D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1678-DE44-C17A-BFB2-D4B60B23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5C06D-82E9-65EC-1991-778FC40D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539C5-27C8-B6D5-7CD2-AE762F3A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31B30-D793-89D9-C9B0-30A4AABF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0249E-C6C3-AB64-C856-BB44B4D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00EF6-8A0D-8A54-8862-7CC93EE3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D21B-CC19-9560-D3DA-7A0A51A5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4696C0-C882-6602-6FAF-EAA587E4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56CE7-BA7E-A0FE-8560-868B2F14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80BA61-9926-0AB6-754A-31A60735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A766E5-FF7C-F820-A526-BF8B8D42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92322-25CB-1B22-0B2B-7F8A81D4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CFA36F-BEB5-DD2B-F035-627E4256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B8DDC9-805C-92BE-240B-F7DAE8BC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FF4132-5971-7072-6ABA-F4DE63C7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7B2182-8075-2CD7-9CAE-47667DB82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86EF06-75CF-141C-ADBE-A6C2621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597443-DC93-B666-768C-B7617896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3DF27D-314A-17AC-4BA0-9083D8D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685DF-C611-34E6-15AC-E3EB4D80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FE96F-753E-594B-C273-6E5D1D80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F4DA52-0309-EDC7-3436-5998BD4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4A0AE-7614-7F22-2555-34702E7A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DF64A7-2B5D-49D6-639E-9B7EBFBF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782617-68C6-B37F-2AC2-8ACBDDE3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D363B3-CD96-F206-A9ED-C03F0132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32C0-8FC1-2A57-E23A-AFCAF4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30676-688D-098C-FF61-48B7F636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ED640-7D64-0D4B-8BE3-4F4F2E13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D195A-BC46-7652-5373-C2BBB6C6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092712-6E02-266D-BF62-B37EDF71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3D23E-E73D-F007-D3B9-E3A365CD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567F8-ED3C-006A-28AB-01C0C7B6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50DF88-ACF0-8308-54D4-B404A55FB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B3F84-BDAA-D613-6D0A-0483535D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304948-9FE1-C080-0173-906B91BF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681A7A-B80C-45D1-2146-61AAB371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DBB17-0EA4-02C6-F6DB-30265D36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167FC-FF47-36CF-63B7-B1EBCC35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6D35DD-0F57-15AD-31A0-AD3D9E7D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9224C-9E07-0F46-5EBE-F1E45174B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103EF-6A06-4AFC-A2C6-FF5735AE586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F2681-431E-9F14-9928-A5689087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3F7C5-6F2D-A800-1394-2A70759A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64D747E-DEF9-076F-A90E-A73A084A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256561"/>
            <a:ext cx="9749150" cy="117243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54E580-2889-D5F7-DD46-E9A4BD1F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67" t="9152" r="18120" b="72061"/>
          <a:stretch/>
        </p:blipFill>
        <p:spPr>
          <a:xfrm>
            <a:off x="6741197" y="3811112"/>
            <a:ext cx="2155848" cy="2202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F7A75A-A36B-B836-448D-978B172242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052" t="27437" r="15644"/>
          <a:stretch/>
        </p:blipFill>
        <p:spPr>
          <a:xfrm>
            <a:off x="6741197" y="4204905"/>
            <a:ext cx="2369431" cy="85075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4D28E41-1D2E-83EE-1732-DABD6FD22F38}"/>
              </a:ext>
            </a:extLst>
          </p:cNvPr>
          <p:cNvSpPr/>
          <p:nvPr/>
        </p:nvSpPr>
        <p:spPr>
          <a:xfrm>
            <a:off x="5287171" y="2349407"/>
            <a:ext cx="4964836" cy="107959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17CF0C-CDCD-0DF0-5FA3-F9A64D220E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59767" t="9152" r="18120" b="72061"/>
          <a:stretch/>
        </p:blipFill>
        <p:spPr>
          <a:xfrm>
            <a:off x="5261769" y="2375910"/>
            <a:ext cx="2155848" cy="220257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5C04064-2F8A-59C5-6BC7-BE9638E8BB77}"/>
              </a:ext>
            </a:extLst>
          </p:cNvPr>
          <p:cNvSpPr/>
          <p:nvPr/>
        </p:nvSpPr>
        <p:spPr>
          <a:xfrm>
            <a:off x="7887350" y="2664119"/>
            <a:ext cx="2369430" cy="764881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B3550D-B013-DAA3-97DA-85227775F23E}"/>
              </a:ext>
            </a:extLst>
          </p:cNvPr>
          <p:cNvSpPr/>
          <p:nvPr/>
        </p:nvSpPr>
        <p:spPr>
          <a:xfrm>
            <a:off x="3008940" y="4029474"/>
            <a:ext cx="4873636" cy="700882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41610BB-EC9F-2A96-6CC5-A96524E1C8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27437" r="15644" b="42086"/>
          <a:stretch/>
        </p:blipFill>
        <p:spPr>
          <a:xfrm>
            <a:off x="5298151" y="2750653"/>
            <a:ext cx="2369431" cy="35732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6042DFC-2576-879D-81B1-E9B3B0E0DD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59289" r="15644" b="25004"/>
          <a:stretch/>
        </p:blipFill>
        <p:spPr>
          <a:xfrm>
            <a:off x="7887350" y="2743568"/>
            <a:ext cx="2369431" cy="1841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4F844D5-2528-F310-060D-C0FF560B62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74455" r="15644" b="8452"/>
          <a:stretch/>
        </p:blipFill>
        <p:spPr>
          <a:xfrm>
            <a:off x="7882576" y="2929060"/>
            <a:ext cx="2369431" cy="200414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E27CE389-909B-25F1-4100-3B4A46CA8A16}"/>
              </a:ext>
            </a:extLst>
          </p:cNvPr>
          <p:cNvSpPr/>
          <p:nvPr/>
        </p:nvSpPr>
        <p:spPr>
          <a:xfrm>
            <a:off x="3436924" y="2349407"/>
            <a:ext cx="1822451" cy="107959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69022A7-F154-6E0F-FE9A-8E4F14E3A18C}"/>
              </a:ext>
            </a:extLst>
          </p:cNvPr>
          <p:cNvSpPr/>
          <p:nvPr/>
        </p:nvSpPr>
        <p:spPr>
          <a:xfrm>
            <a:off x="3436924" y="2707726"/>
            <a:ext cx="1822451" cy="70088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8559D78-C3A6-CEAD-46F5-8981813A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93" t="45317" r="55579" b="5727"/>
          <a:stretch/>
        </p:blipFill>
        <p:spPr>
          <a:xfrm>
            <a:off x="3436924" y="2679585"/>
            <a:ext cx="1816101" cy="57398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6A762A8-2F15-2533-3E70-ECBF087D05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88" t="9824" r="55474" b="71761"/>
          <a:stretch/>
        </p:blipFill>
        <p:spPr>
          <a:xfrm>
            <a:off x="3447378" y="2379083"/>
            <a:ext cx="1807248" cy="21590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620398F-686A-567F-E771-2EE8BE21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73" t="27425" r="62939" b="56869"/>
          <a:stretch/>
        </p:blipFill>
        <p:spPr>
          <a:xfrm>
            <a:off x="4625979" y="2401310"/>
            <a:ext cx="603251" cy="1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6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9EA686C-A33E-4174-15C1-EE4C6D36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779" y="1877875"/>
            <a:ext cx="2248214" cy="2857899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CA620F-28F2-D0D8-7152-4970201FD7A8}"/>
              </a:ext>
            </a:extLst>
          </p:cNvPr>
          <p:cNvSpPr/>
          <p:nvPr/>
        </p:nvSpPr>
        <p:spPr>
          <a:xfrm>
            <a:off x="899866" y="885525"/>
            <a:ext cx="3246528" cy="2955424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7D5D155-19F1-7E0C-011C-4E4C831144E3}"/>
              </a:ext>
            </a:extLst>
          </p:cNvPr>
          <p:cNvSpPr/>
          <p:nvPr/>
        </p:nvSpPr>
        <p:spPr>
          <a:xfrm>
            <a:off x="999510" y="1193533"/>
            <a:ext cx="3040505" cy="215211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095536C-89EA-44B3-68AB-79482DDF5147}"/>
              </a:ext>
            </a:extLst>
          </p:cNvPr>
          <p:cNvSpPr txBox="1"/>
          <p:nvPr/>
        </p:nvSpPr>
        <p:spPr>
          <a:xfrm>
            <a:off x="1651128" y="3469178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C2E4EDD2-FE68-8129-CDBE-447DC247FF2B}"/>
              </a:ext>
            </a:extLst>
          </p:cNvPr>
          <p:cNvSpPr txBox="1"/>
          <p:nvPr/>
        </p:nvSpPr>
        <p:spPr>
          <a:xfrm>
            <a:off x="1109405" y="1282855"/>
            <a:ext cx="1016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Bezier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089651A-7422-2095-D7A0-6B6AB069A639}"/>
              </a:ext>
            </a:extLst>
          </p:cNvPr>
          <p:cNvSpPr txBox="1"/>
          <p:nvPr/>
        </p:nvSpPr>
        <p:spPr>
          <a:xfrm>
            <a:off x="2957035" y="346917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21" name="Tabelle 120">
            <a:extLst>
              <a:ext uri="{FF2B5EF4-FFF2-40B4-BE49-F238E27FC236}">
                <a16:creationId xmlns:a16="http://schemas.microsoft.com/office/drawing/2014/main" id="{F36B4727-01A5-5220-D8ED-23FFC470C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05433"/>
              </p:ext>
            </p:extLst>
          </p:nvPr>
        </p:nvGraphicFramePr>
        <p:xfrm>
          <a:off x="1076510" y="1501658"/>
          <a:ext cx="3069884" cy="177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61">
                  <a:extLst>
                    <a:ext uri="{9D8B030D-6E8A-4147-A177-3AD203B41FA5}">
                      <a16:colId xmlns:a16="http://schemas.microsoft.com/office/drawing/2014/main" val="2135436266"/>
                    </a:ext>
                  </a:extLst>
                </a:gridCol>
                <a:gridCol w="683508">
                  <a:extLst>
                    <a:ext uri="{9D8B030D-6E8A-4147-A177-3AD203B41FA5}">
                      <a16:colId xmlns:a16="http://schemas.microsoft.com/office/drawing/2014/main" val="2043345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6603109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828789871"/>
                    </a:ext>
                  </a:extLst>
                </a:gridCol>
                <a:gridCol w="652940">
                  <a:extLst>
                    <a:ext uri="{9D8B030D-6E8A-4147-A177-3AD203B41FA5}">
                      <a16:colId xmlns:a16="http://schemas.microsoft.com/office/drawing/2014/main" val="2198670166"/>
                    </a:ext>
                  </a:extLst>
                </a:gridCol>
              </a:tblGrid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Deviation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curvature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264363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Upper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35585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7609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Weighting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849351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499588"/>
                  </a:ext>
                </a:extLst>
              </a:tr>
              <a:tr h="282536">
                <a:tc gridSpan="5">
                  <a:txBody>
                    <a:bodyPr/>
                    <a:lstStyle/>
                    <a:p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Curvature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LE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target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airfoil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differs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upper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b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side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A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new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proposed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adapted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76179"/>
                  </a:ext>
                </a:extLst>
              </a:tr>
            </a:tbl>
          </a:graphicData>
        </a:graphic>
      </p:graphicFrame>
      <p:sp>
        <p:nvSpPr>
          <p:cNvPr id="122" name="Textfeld 121">
            <a:extLst>
              <a:ext uri="{FF2B5EF4-FFF2-40B4-BE49-F238E27FC236}">
                <a16:creationId xmlns:a16="http://schemas.microsoft.com/office/drawing/2014/main" id="{C781B124-6895-E499-A2E9-F271721460C7}"/>
              </a:ext>
            </a:extLst>
          </p:cNvPr>
          <p:cNvSpPr txBox="1"/>
          <p:nvPr/>
        </p:nvSpPr>
        <p:spPr>
          <a:xfrm>
            <a:off x="2178327" y="18116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5F54519A-425B-A890-948A-BA5B9C2AF6A9}"/>
              </a:ext>
            </a:extLst>
          </p:cNvPr>
          <p:cNvSpPr txBox="1"/>
          <p:nvPr/>
        </p:nvSpPr>
        <p:spPr>
          <a:xfrm>
            <a:off x="3023916" y="18243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6CD6E5F-1B32-8256-A8AB-7D9E9E8E917A}"/>
              </a:ext>
            </a:extLst>
          </p:cNvPr>
          <p:cNvSpPr txBox="1"/>
          <p:nvPr/>
        </p:nvSpPr>
        <p:spPr>
          <a:xfrm>
            <a:off x="3532649" y="18243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CE3A0140-5E5D-5BAE-B4F7-AB2B0B9F9DC1}"/>
              </a:ext>
            </a:extLst>
          </p:cNvPr>
          <p:cNvSpPr txBox="1"/>
          <p:nvPr/>
        </p:nvSpPr>
        <p:spPr>
          <a:xfrm>
            <a:off x="3025521" y="2098385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F580D93-E7BE-CC9B-213A-77E19EB073A2}"/>
              </a:ext>
            </a:extLst>
          </p:cNvPr>
          <p:cNvSpPr txBox="1"/>
          <p:nvPr/>
        </p:nvSpPr>
        <p:spPr>
          <a:xfrm>
            <a:off x="3532649" y="2098385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0738782E-2423-89C9-0210-69176A5A51D8}"/>
              </a:ext>
            </a:extLst>
          </p:cNvPr>
          <p:cNvSpPr txBox="1"/>
          <p:nvPr/>
        </p:nvSpPr>
        <p:spPr>
          <a:xfrm>
            <a:off x="3023887" y="2392091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1D6037D2-2FC4-8188-CE1C-8CD563462DB2}"/>
              </a:ext>
            </a:extLst>
          </p:cNvPr>
          <p:cNvSpPr/>
          <p:nvPr/>
        </p:nvSpPr>
        <p:spPr>
          <a:xfrm>
            <a:off x="4965188" y="885525"/>
            <a:ext cx="3246528" cy="2955424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54BBE5D6-CFFF-8B6A-65FD-D74D40E14C31}"/>
              </a:ext>
            </a:extLst>
          </p:cNvPr>
          <p:cNvSpPr/>
          <p:nvPr/>
        </p:nvSpPr>
        <p:spPr>
          <a:xfrm>
            <a:off x="5064832" y="1193533"/>
            <a:ext cx="3040505" cy="215211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921A1D4-3B04-3852-459D-DC314AE645E8}"/>
              </a:ext>
            </a:extLst>
          </p:cNvPr>
          <p:cNvSpPr txBox="1"/>
          <p:nvPr/>
        </p:nvSpPr>
        <p:spPr>
          <a:xfrm>
            <a:off x="5716450" y="3469178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58027AEB-F295-B386-1775-B3F370D5AC0D}"/>
              </a:ext>
            </a:extLst>
          </p:cNvPr>
          <p:cNvSpPr txBox="1"/>
          <p:nvPr/>
        </p:nvSpPr>
        <p:spPr>
          <a:xfrm>
            <a:off x="5174727" y="1282855"/>
            <a:ext cx="1016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Bezier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EC96B297-07F0-C73F-5779-225E9C5A54FA}"/>
              </a:ext>
            </a:extLst>
          </p:cNvPr>
          <p:cNvSpPr txBox="1"/>
          <p:nvPr/>
        </p:nvSpPr>
        <p:spPr>
          <a:xfrm>
            <a:off x="7022357" y="346917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33" name="Tabelle 132">
            <a:extLst>
              <a:ext uri="{FF2B5EF4-FFF2-40B4-BE49-F238E27FC236}">
                <a16:creationId xmlns:a16="http://schemas.microsoft.com/office/drawing/2014/main" id="{C8FB8790-8117-5851-5DDC-673CB52DB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05033"/>
              </p:ext>
            </p:extLst>
          </p:nvPr>
        </p:nvGraphicFramePr>
        <p:xfrm>
          <a:off x="5141832" y="1501658"/>
          <a:ext cx="3069884" cy="177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61">
                  <a:extLst>
                    <a:ext uri="{9D8B030D-6E8A-4147-A177-3AD203B41FA5}">
                      <a16:colId xmlns:a16="http://schemas.microsoft.com/office/drawing/2014/main" val="2135436266"/>
                    </a:ext>
                  </a:extLst>
                </a:gridCol>
                <a:gridCol w="683508">
                  <a:extLst>
                    <a:ext uri="{9D8B030D-6E8A-4147-A177-3AD203B41FA5}">
                      <a16:colId xmlns:a16="http://schemas.microsoft.com/office/drawing/2014/main" val="2043345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6603109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828789871"/>
                    </a:ext>
                  </a:extLst>
                </a:gridCol>
                <a:gridCol w="652940">
                  <a:extLst>
                    <a:ext uri="{9D8B030D-6E8A-4147-A177-3AD203B41FA5}">
                      <a16:colId xmlns:a16="http://schemas.microsoft.com/office/drawing/2014/main" val="2198670166"/>
                    </a:ext>
                  </a:extLst>
                </a:gridCol>
              </a:tblGrid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Deviation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curvature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264363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7609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Weight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849351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Upper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499588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029845"/>
                  </a:ext>
                </a:extLst>
              </a:tr>
              <a:tr h="282536">
                <a:tc gridSpan="5">
                  <a:txBody>
                    <a:bodyPr/>
                    <a:lstStyle/>
                    <a:p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Curvature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LE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target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airfoil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differs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upper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b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side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A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new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proposed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adapted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76179"/>
                  </a:ext>
                </a:extLst>
              </a:tr>
            </a:tbl>
          </a:graphicData>
        </a:graphic>
      </p:graphicFrame>
      <p:sp>
        <p:nvSpPr>
          <p:cNvPr id="134" name="Textfeld 133">
            <a:extLst>
              <a:ext uri="{FF2B5EF4-FFF2-40B4-BE49-F238E27FC236}">
                <a16:creationId xmlns:a16="http://schemas.microsoft.com/office/drawing/2014/main" id="{BB856035-1D94-8852-B6F3-567D2AA6E048}"/>
              </a:ext>
            </a:extLst>
          </p:cNvPr>
          <p:cNvSpPr txBox="1"/>
          <p:nvPr/>
        </p:nvSpPr>
        <p:spPr>
          <a:xfrm>
            <a:off x="6243649" y="239181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21BFE8E0-E224-66B9-CF54-81D33BB2F62A}"/>
              </a:ext>
            </a:extLst>
          </p:cNvPr>
          <p:cNvSpPr txBox="1"/>
          <p:nvPr/>
        </p:nvSpPr>
        <p:spPr>
          <a:xfrm>
            <a:off x="7089238" y="238546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CC357D91-0A2E-A941-2316-6CCED8C12394}"/>
              </a:ext>
            </a:extLst>
          </p:cNvPr>
          <p:cNvSpPr txBox="1"/>
          <p:nvPr/>
        </p:nvSpPr>
        <p:spPr>
          <a:xfrm>
            <a:off x="7597971" y="238546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B6263856-2902-D865-2FF0-B19795D90235}"/>
              </a:ext>
            </a:extLst>
          </p:cNvPr>
          <p:cNvSpPr txBox="1"/>
          <p:nvPr/>
        </p:nvSpPr>
        <p:spPr>
          <a:xfrm>
            <a:off x="7090843" y="1831685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029B8B31-7B94-B95B-D6CA-0F9FE38220BA}"/>
              </a:ext>
            </a:extLst>
          </p:cNvPr>
          <p:cNvSpPr txBox="1"/>
          <p:nvPr/>
        </p:nvSpPr>
        <p:spPr>
          <a:xfrm>
            <a:off x="7597971" y="1831685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546F6584-4D66-178D-6651-B577ABCF46D7}"/>
              </a:ext>
            </a:extLst>
          </p:cNvPr>
          <p:cNvSpPr txBox="1"/>
          <p:nvPr/>
        </p:nvSpPr>
        <p:spPr>
          <a:xfrm>
            <a:off x="7089209" y="2106341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7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CA620F-28F2-D0D8-7152-4970201FD7A8}"/>
              </a:ext>
            </a:extLst>
          </p:cNvPr>
          <p:cNvSpPr/>
          <p:nvPr/>
        </p:nvSpPr>
        <p:spPr>
          <a:xfrm>
            <a:off x="1422400" y="885525"/>
            <a:ext cx="6369050" cy="2606975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7D5D155-19F1-7E0C-011C-4E4C831144E3}"/>
              </a:ext>
            </a:extLst>
          </p:cNvPr>
          <p:cNvSpPr/>
          <p:nvPr/>
        </p:nvSpPr>
        <p:spPr>
          <a:xfrm>
            <a:off x="1515965" y="1193533"/>
            <a:ext cx="6173174" cy="179731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C2E4EDD2-FE68-8129-CDBE-447DC247FF2B}"/>
              </a:ext>
            </a:extLst>
          </p:cNvPr>
          <p:cNvSpPr txBox="1"/>
          <p:nvPr/>
        </p:nvSpPr>
        <p:spPr>
          <a:xfrm>
            <a:off x="999510" y="408262"/>
            <a:ext cx="103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Merge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Aifoils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089651A-7422-2095-D7A0-6B6AB069A639}"/>
              </a:ext>
            </a:extLst>
          </p:cNvPr>
          <p:cNvSpPr txBox="1"/>
          <p:nvPr/>
        </p:nvSpPr>
        <p:spPr>
          <a:xfrm>
            <a:off x="6597014" y="311051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6526B2E-204C-13A9-F60A-28C369B8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66" y="5096993"/>
            <a:ext cx="1808208" cy="3124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825043D-51D1-1008-C158-423C5E0254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88578" t="23017" b="10670"/>
          <a:stretch/>
        </p:blipFill>
        <p:spPr>
          <a:xfrm>
            <a:off x="3823511" y="2103510"/>
            <a:ext cx="206538" cy="20717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6F55D97-67BE-1DDC-00B4-BC11CE39568A}"/>
              </a:ext>
            </a:extLst>
          </p:cNvPr>
          <p:cNvSpPr txBox="1"/>
          <p:nvPr/>
        </p:nvSpPr>
        <p:spPr>
          <a:xfrm>
            <a:off x="2347418" y="2103510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MG 06 norm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BDF4B1-922B-4B8D-B08C-F0E58CDFB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88578" t="23017" b="10670"/>
          <a:stretch/>
        </p:blipFill>
        <p:spPr>
          <a:xfrm>
            <a:off x="7344586" y="2103510"/>
            <a:ext cx="206538" cy="20717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8FB37FF-D7AC-7E48-A644-4287A7FF920C}"/>
              </a:ext>
            </a:extLst>
          </p:cNvPr>
          <p:cNvSpPr txBox="1"/>
          <p:nvPr/>
        </p:nvSpPr>
        <p:spPr>
          <a:xfrm>
            <a:off x="5868493" y="2103510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JX-GT-15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ED954D-9251-EAD4-34D7-0F20764DE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t="7304"/>
          <a:stretch/>
        </p:blipFill>
        <p:spPr>
          <a:xfrm>
            <a:off x="4172915" y="2092191"/>
            <a:ext cx="999829" cy="22959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4B3E3D7-99EC-13C4-E4BC-B54A69D61589}"/>
              </a:ext>
            </a:extLst>
          </p:cNvPr>
          <p:cNvSpPr txBox="1"/>
          <p:nvPr/>
        </p:nvSpPr>
        <p:spPr>
          <a:xfrm>
            <a:off x="1593722" y="2497479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Thickness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765FB8D-F238-708F-0C5A-04F2947AED55}"/>
              </a:ext>
            </a:extLst>
          </p:cNvPr>
          <p:cNvSpPr txBox="1"/>
          <p:nvPr/>
        </p:nvSpPr>
        <p:spPr>
          <a:xfrm>
            <a:off x="1593722" y="2701873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Camber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D3F0E685-8EC4-0E25-B635-8917A7F12EFA}"/>
              </a:ext>
            </a:extLst>
          </p:cNvPr>
          <p:cNvSpPr txBox="1"/>
          <p:nvPr/>
        </p:nvSpPr>
        <p:spPr>
          <a:xfrm>
            <a:off x="4211543" y="1756286"/>
            <a:ext cx="145704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MG 06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blended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5F3A5B3-25B8-A547-A7DC-4941B5554A71}"/>
              </a:ext>
            </a:extLst>
          </p:cNvPr>
          <p:cNvSpPr txBox="1"/>
          <p:nvPr/>
        </p:nvSpPr>
        <p:spPr>
          <a:xfrm>
            <a:off x="2281429" y="2505739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D2E3AB43-9305-9AFF-B508-35466FAE9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78844" t="37211" r="14808" b="31538"/>
          <a:stretch/>
        </p:blipFill>
        <p:spPr>
          <a:xfrm>
            <a:off x="3655287" y="2169491"/>
            <a:ext cx="114795" cy="97631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C72E611B-FC33-B0F2-A5CC-335BA099A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78844" t="37211" r="14808" b="31538"/>
          <a:stretch/>
        </p:blipFill>
        <p:spPr>
          <a:xfrm>
            <a:off x="7206954" y="2158279"/>
            <a:ext cx="114795" cy="97631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7736C89F-4F4A-E953-D028-05E92341125D}"/>
              </a:ext>
            </a:extLst>
          </p:cNvPr>
          <p:cNvSpPr txBox="1"/>
          <p:nvPr/>
        </p:nvSpPr>
        <p:spPr>
          <a:xfrm>
            <a:off x="1733550" y="1357775"/>
            <a:ext cx="61731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Curvature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LE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lower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side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 A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new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value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EEAC1A-2E95-F0AC-9049-534E2A3BEF59}"/>
              </a:ext>
            </a:extLst>
          </p:cNvPr>
          <p:cNvSpPr txBox="1"/>
          <p:nvPr/>
        </p:nvSpPr>
        <p:spPr>
          <a:xfrm>
            <a:off x="2281429" y="2720670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123CA2-C816-6CDB-1A58-C69FB5EBD680}"/>
              </a:ext>
            </a:extLst>
          </p:cNvPr>
          <p:cNvSpPr txBox="1"/>
          <p:nvPr/>
        </p:nvSpPr>
        <p:spPr>
          <a:xfrm>
            <a:off x="5802504" y="2505739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A3D9950-9DF2-8B56-190D-8024EC194713}"/>
              </a:ext>
            </a:extLst>
          </p:cNvPr>
          <p:cNvSpPr txBox="1"/>
          <p:nvPr/>
        </p:nvSpPr>
        <p:spPr>
          <a:xfrm>
            <a:off x="5802504" y="2720670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342ECA4-D31F-3785-3E51-CACF297C2D9E}"/>
              </a:ext>
            </a:extLst>
          </p:cNvPr>
          <p:cNvSpPr txBox="1"/>
          <p:nvPr/>
        </p:nvSpPr>
        <p:spPr>
          <a:xfrm>
            <a:off x="4145554" y="2505739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E831299-FDF4-449B-EC47-05B2B0AFB705}"/>
              </a:ext>
            </a:extLst>
          </p:cNvPr>
          <p:cNvSpPr txBox="1"/>
          <p:nvPr/>
        </p:nvSpPr>
        <p:spPr>
          <a:xfrm>
            <a:off x="4145554" y="2720670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F42D2F8-493D-10CB-7798-56C0E45B8F4D}"/>
              </a:ext>
            </a:extLst>
          </p:cNvPr>
          <p:cNvSpPr txBox="1"/>
          <p:nvPr/>
        </p:nvSpPr>
        <p:spPr>
          <a:xfrm>
            <a:off x="5243673" y="2095289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72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CA620F-28F2-D0D8-7152-4970201FD7A8}"/>
              </a:ext>
            </a:extLst>
          </p:cNvPr>
          <p:cNvSpPr/>
          <p:nvPr/>
        </p:nvSpPr>
        <p:spPr>
          <a:xfrm>
            <a:off x="1422400" y="885526"/>
            <a:ext cx="6223000" cy="211485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7D5D155-19F1-7E0C-011C-4E4C831144E3}"/>
              </a:ext>
            </a:extLst>
          </p:cNvPr>
          <p:cNvSpPr/>
          <p:nvPr/>
        </p:nvSpPr>
        <p:spPr>
          <a:xfrm>
            <a:off x="1515965" y="1193533"/>
            <a:ext cx="5964335" cy="132106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C2E4EDD2-FE68-8129-CDBE-447DC247FF2B}"/>
              </a:ext>
            </a:extLst>
          </p:cNvPr>
          <p:cNvSpPr txBox="1"/>
          <p:nvPr/>
        </p:nvSpPr>
        <p:spPr>
          <a:xfrm>
            <a:off x="999510" y="408262"/>
            <a:ext cx="103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Merge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Aifoils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089651A-7422-2095-D7A0-6B6AB069A639}"/>
              </a:ext>
            </a:extLst>
          </p:cNvPr>
          <p:cNvSpPr txBox="1"/>
          <p:nvPr/>
        </p:nvSpPr>
        <p:spPr>
          <a:xfrm>
            <a:off x="6539112" y="265612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F55D97-67BE-1DDC-00B4-BC11CE39568A}"/>
              </a:ext>
            </a:extLst>
          </p:cNvPr>
          <p:cNvSpPr txBox="1"/>
          <p:nvPr/>
        </p:nvSpPr>
        <p:spPr>
          <a:xfrm>
            <a:off x="1709243" y="1973003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MG 06 norm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BDF4B1-922B-4B8D-B08C-F0E58CDFB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88578" t="23017" b="10670"/>
          <a:stretch/>
        </p:blipFill>
        <p:spPr>
          <a:xfrm>
            <a:off x="6938186" y="1973003"/>
            <a:ext cx="206538" cy="20717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8FB37FF-D7AC-7E48-A644-4287A7FF920C}"/>
              </a:ext>
            </a:extLst>
          </p:cNvPr>
          <p:cNvSpPr txBox="1"/>
          <p:nvPr/>
        </p:nvSpPr>
        <p:spPr>
          <a:xfrm>
            <a:off x="5462093" y="1973003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JX-GT-15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ED954D-9251-EAD4-34D7-0F20764DE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t="7304"/>
          <a:stretch/>
        </p:blipFill>
        <p:spPr>
          <a:xfrm>
            <a:off x="3537915" y="1961684"/>
            <a:ext cx="1099451" cy="22959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4B3E3D7-99EC-13C4-E4BC-B54A69D61589}"/>
              </a:ext>
            </a:extLst>
          </p:cNvPr>
          <p:cNvSpPr txBox="1"/>
          <p:nvPr/>
        </p:nvSpPr>
        <p:spPr>
          <a:xfrm>
            <a:off x="1593850" y="1677887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Airfoil 1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C72E611B-FC33-B0F2-A5CC-335BA099A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78844" t="37211" r="14808" b="31538"/>
          <a:stretch/>
        </p:blipFill>
        <p:spPr>
          <a:xfrm>
            <a:off x="6800554" y="2027772"/>
            <a:ext cx="114795" cy="97631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7736C89F-4F4A-E953-D028-05E92341125D}"/>
              </a:ext>
            </a:extLst>
          </p:cNvPr>
          <p:cNvSpPr txBox="1"/>
          <p:nvPr/>
        </p:nvSpPr>
        <p:spPr>
          <a:xfrm>
            <a:off x="1593850" y="1357775"/>
            <a:ext cx="61731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Curvature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LE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lower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side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 A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new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value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F42D2F8-493D-10CB-7798-56C0E45B8F4D}"/>
              </a:ext>
            </a:extLst>
          </p:cNvPr>
          <p:cNvSpPr txBox="1"/>
          <p:nvPr/>
        </p:nvSpPr>
        <p:spPr>
          <a:xfrm>
            <a:off x="4697573" y="1964782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9DF8885-27A7-792A-2BF6-AB314BF1178A}"/>
              </a:ext>
            </a:extLst>
          </p:cNvPr>
          <p:cNvSpPr txBox="1"/>
          <p:nvPr/>
        </p:nvSpPr>
        <p:spPr>
          <a:xfrm>
            <a:off x="5384800" y="1684675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Airfoil 2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63BC558-EAEC-3DD6-EDD4-2FAFC2B1D88F}"/>
              </a:ext>
            </a:extLst>
          </p:cNvPr>
          <p:cNvSpPr txBox="1"/>
          <p:nvPr/>
        </p:nvSpPr>
        <p:spPr>
          <a:xfrm>
            <a:off x="3489325" y="1677887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Blended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5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455BEB90-6115-17F0-07F2-8AAE37B7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69" y="1382715"/>
            <a:ext cx="4030349" cy="115152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AE6C18-AD6C-B6B1-1B1C-9C53E33964EB}"/>
              </a:ext>
            </a:extLst>
          </p:cNvPr>
          <p:cNvSpPr txBox="1"/>
          <p:nvPr/>
        </p:nvSpPr>
        <p:spPr>
          <a:xfrm>
            <a:off x="3115169" y="2875002"/>
            <a:ext cx="5067297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Xoptfoil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3115168" y="4196326"/>
            <a:ext cx="5265261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210271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Breitbild</PresentationFormat>
  <Paragraphs>56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Aptos Light</vt:lpstr>
      <vt:lpstr>Arial</vt:lpstr>
      <vt:lpstr>Roboto Black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Jochen Günzel</dc:creator>
  <cp:lastModifiedBy>Jochen Günzel</cp:lastModifiedBy>
  <cp:revision>6</cp:revision>
  <dcterms:created xsi:type="dcterms:W3CDTF">2024-08-20T14:07:39Z</dcterms:created>
  <dcterms:modified xsi:type="dcterms:W3CDTF">2024-11-24T04:33:31Z</dcterms:modified>
</cp:coreProperties>
</file>