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81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29AD3C"/>
    <a:srgbClr val="ECECEC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84" y="3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78C36A17-93F4-C1C8-E83C-DEB088A8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2735580" y="1179147"/>
            <a:ext cx="2635103" cy="173659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3230506" y="2755784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3929948" y="3515121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>
            <a:cxnSpLocks/>
          </p:cNvCxnSpPr>
          <p:nvPr/>
        </p:nvCxnSpPr>
        <p:spPr>
          <a:xfrm>
            <a:off x="4934250" y="3368092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5308795" y="3303495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5385628" y="3543263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AC3C85C-C658-01E5-2F18-8333367475B2}"/>
              </a:ext>
            </a:extLst>
          </p:cNvPr>
          <p:cNvCxnSpPr>
            <a:cxnSpLocks/>
          </p:cNvCxnSpPr>
          <p:nvPr/>
        </p:nvCxnSpPr>
        <p:spPr>
          <a:xfrm flipH="1" flipV="1">
            <a:off x="4815435" y="3467861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5719D-1AA5-430D-48BC-5B056030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8BC6E75-92CC-5E41-B89B-7E3DF894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29" y="626432"/>
            <a:ext cx="3296768" cy="237468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B88B350-008F-0E4B-4D7E-28A9B03D8A01}"/>
              </a:ext>
            </a:extLst>
          </p:cNvPr>
          <p:cNvSpPr txBox="1"/>
          <p:nvPr/>
        </p:nvSpPr>
        <p:spPr>
          <a:xfrm>
            <a:off x="3232257" y="2530841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  <a:b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Optimization Mode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6460533-91D6-E66E-87BC-A82E3AF01B0E}"/>
              </a:ext>
            </a:extLst>
          </p:cNvPr>
          <p:cNvSpPr txBox="1"/>
          <p:nvPr/>
        </p:nvSpPr>
        <p:spPr>
          <a:xfrm>
            <a:off x="3526091" y="4075106"/>
            <a:ext cx="1095694" cy="52198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endParaRPr lang="de-DE" sz="1100" b="1" dirty="0">
              <a:solidFill>
                <a:srgbClr val="DA007D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5CD681-0D24-A280-FB3C-B2B264FC7257}"/>
              </a:ext>
            </a:extLst>
          </p:cNvPr>
          <p:cNvSpPr txBox="1"/>
          <p:nvPr/>
        </p:nvSpPr>
        <p:spPr>
          <a:xfrm>
            <a:off x="3695701" y="4354307"/>
            <a:ext cx="725446" cy="159305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6E7903-17B4-5DD7-F44C-D66843748B2B}"/>
              </a:ext>
            </a:extLst>
          </p:cNvPr>
          <p:cNvCxnSpPr>
            <a:cxnSpLocks/>
          </p:cNvCxnSpPr>
          <p:nvPr/>
        </p:nvCxnSpPr>
        <p:spPr>
          <a:xfrm flipV="1">
            <a:off x="4048496" y="3289463"/>
            <a:ext cx="0" cy="675123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3DF753B-726E-B798-56DD-FF147D5752B8}"/>
              </a:ext>
            </a:extLst>
          </p:cNvPr>
          <p:cNvSpPr txBox="1"/>
          <p:nvPr/>
        </p:nvSpPr>
        <p:spPr>
          <a:xfrm>
            <a:off x="3575825" y="4075106"/>
            <a:ext cx="945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Xoptfoil2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BBBC40-C9D5-9A27-58DA-3C1F433C851B}"/>
              </a:ext>
            </a:extLst>
          </p:cNvPr>
          <p:cNvSpPr/>
          <p:nvPr/>
        </p:nvSpPr>
        <p:spPr>
          <a:xfrm>
            <a:off x="2344324" y="3538806"/>
            <a:ext cx="913226" cy="264417"/>
          </a:xfrm>
          <a:solidFill>
            <a:schemeClr val="bg1">
              <a:lumMod val="95000"/>
              <a:alpha val="62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Data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A9E1754-852E-A78D-8754-036934F8B277}"/>
              </a:ext>
            </a:extLst>
          </p:cNvPr>
          <p:cNvCxnSpPr>
            <a:cxnSpLocks/>
          </p:cNvCxnSpPr>
          <p:nvPr/>
        </p:nvCxnSpPr>
        <p:spPr>
          <a:xfrm flipH="1">
            <a:off x="3220893" y="3205394"/>
            <a:ext cx="238413" cy="2502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B48022-2B10-FECC-21B7-C6BC353089EF}"/>
              </a:ext>
            </a:extLst>
          </p:cNvPr>
          <p:cNvCxnSpPr>
            <a:cxnSpLocks/>
          </p:cNvCxnSpPr>
          <p:nvPr/>
        </p:nvCxnSpPr>
        <p:spPr>
          <a:xfrm>
            <a:off x="3252029" y="3854066"/>
            <a:ext cx="243476" cy="2888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F216CF6-A99C-61DE-E1C8-42B86EF92322}"/>
              </a:ext>
            </a:extLst>
          </p:cNvPr>
          <p:cNvSpPr/>
          <p:nvPr/>
        </p:nvSpPr>
        <p:spPr>
          <a:xfrm>
            <a:off x="4862151" y="3520655"/>
            <a:ext cx="913226" cy="264417"/>
          </a:xfrm>
          <a:custGeom>
            <a:avLst/>
            <a:gdLst>
              <a:gd name="connsiteX0" fmla="*/ 0 w 913226"/>
              <a:gd name="connsiteY0" fmla="*/ 0 h 264417"/>
              <a:gd name="connsiteX1" fmla="*/ 429216 w 913226"/>
              <a:gd name="connsiteY1" fmla="*/ 0 h 264417"/>
              <a:gd name="connsiteX2" fmla="*/ 913226 w 913226"/>
              <a:gd name="connsiteY2" fmla="*/ 0 h 264417"/>
              <a:gd name="connsiteX3" fmla="*/ 913226 w 913226"/>
              <a:gd name="connsiteY3" fmla="*/ 264417 h 264417"/>
              <a:gd name="connsiteX4" fmla="*/ 447481 w 913226"/>
              <a:gd name="connsiteY4" fmla="*/ 264417 h 264417"/>
              <a:gd name="connsiteX5" fmla="*/ 0 w 913226"/>
              <a:gd name="connsiteY5" fmla="*/ 264417 h 264417"/>
              <a:gd name="connsiteX6" fmla="*/ 0 w 913226"/>
              <a:gd name="connsiteY6" fmla="*/ 0 h 26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226" h="264417" fill="none" extrusionOk="0">
                <a:moveTo>
                  <a:pt x="0" y="0"/>
                </a:moveTo>
                <a:cubicBezTo>
                  <a:pt x="170905" y="-20440"/>
                  <a:pt x="224600" y="45402"/>
                  <a:pt x="429216" y="0"/>
                </a:cubicBezTo>
                <a:cubicBezTo>
                  <a:pt x="633832" y="-45402"/>
                  <a:pt x="697197" y="32231"/>
                  <a:pt x="913226" y="0"/>
                </a:cubicBezTo>
                <a:cubicBezTo>
                  <a:pt x="941373" y="114044"/>
                  <a:pt x="905954" y="169603"/>
                  <a:pt x="913226" y="264417"/>
                </a:cubicBezTo>
                <a:cubicBezTo>
                  <a:pt x="797415" y="278338"/>
                  <a:pt x="604882" y="229027"/>
                  <a:pt x="447481" y="264417"/>
                </a:cubicBezTo>
                <a:cubicBezTo>
                  <a:pt x="290080" y="299807"/>
                  <a:pt x="171429" y="250044"/>
                  <a:pt x="0" y="264417"/>
                </a:cubicBezTo>
                <a:cubicBezTo>
                  <a:pt x="-30443" y="180746"/>
                  <a:pt x="7211" y="109969"/>
                  <a:pt x="0" y="0"/>
                </a:cubicBezTo>
                <a:close/>
              </a:path>
              <a:path w="913226" h="264417" stroke="0" extrusionOk="0">
                <a:moveTo>
                  <a:pt x="0" y="0"/>
                </a:moveTo>
                <a:cubicBezTo>
                  <a:pt x="213764" y="-20153"/>
                  <a:pt x="259242" y="40782"/>
                  <a:pt x="438348" y="0"/>
                </a:cubicBezTo>
                <a:cubicBezTo>
                  <a:pt x="617454" y="-40782"/>
                  <a:pt x="729738" y="11222"/>
                  <a:pt x="913226" y="0"/>
                </a:cubicBezTo>
                <a:cubicBezTo>
                  <a:pt x="943759" y="100353"/>
                  <a:pt x="888940" y="144392"/>
                  <a:pt x="913226" y="264417"/>
                </a:cubicBezTo>
                <a:cubicBezTo>
                  <a:pt x="687030" y="308908"/>
                  <a:pt x="644804" y="250805"/>
                  <a:pt x="456613" y="264417"/>
                </a:cubicBezTo>
                <a:cubicBezTo>
                  <a:pt x="268422" y="278029"/>
                  <a:pt x="115777" y="260904"/>
                  <a:pt x="0" y="264417"/>
                </a:cubicBezTo>
                <a:cubicBezTo>
                  <a:pt x="-10408" y="173704"/>
                  <a:pt x="26400" y="897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62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29AD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Airfoil</a:t>
            </a:r>
            <a:endParaRPr lang="en-US" sz="1000" dirty="0">
              <a:solidFill>
                <a:srgbClr val="29AD3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01F9F01-B1ED-955D-69AD-9FB583D22160}"/>
              </a:ext>
            </a:extLst>
          </p:cNvPr>
          <p:cNvCxnSpPr>
            <a:cxnSpLocks/>
          </p:cNvCxnSpPr>
          <p:nvPr/>
        </p:nvCxnSpPr>
        <p:spPr>
          <a:xfrm flipV="1">
            <a:off x="4703401" y="3854066"/>
            <a:ext cx="237955" cy="2210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E1FE8-4F8A-3EF8-D34E-03E1F705E0B4}"/>
              </a:ext>
            </a:extLst>
          </p:cNvPr>
          <p:cNvCxnSpPr>
            <a:cxnSpLocks/>
          </p:cNvCxnSpPr>
          <p:nvPr/>
        </p:nvCxnSpPr>
        <p:spPr>
          <a:xfrm flipH="1" flipV="1">
            <a:off x="4622367" y="3205393"/>
            <a:ext cx="238413" cy="2502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1B92A14-6EAD-4792-FDDB-59F89F5754C4}"/>
              </a:ext>
            </a:extLst>
          </p:cNvPr>
          <p:cNvSpPr txBox="1"/>
          <p:nvPr/>
        </p:nvSpPr>
        <p:spPr>
          <a:xfrm>
            <a:off x="4038183" y="3659953"/>
            <a:ext cx="624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Runtime</a:t>
            </a:r>
            <a:endParaRPr kumimoji="0" lang="de-DE" sz="800" b="0" i="1" u="none" strike="noStrike" kern="1200" cap="none" spc="0" normalizeH="0" baseline="0" noProof="0" dirty="0">
              <a:ln>
                <a:noFill/>
              </a:ln>
              <a:solidFill>
                <a:srgbClr val="DA007D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i="1" dirty="0">
                <a:solidFill>
                  <a:srgbClr val="DA007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DA007D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28304" y="265324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27948" y="573332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579566" y="2848977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037843" y="662654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885473" y="2848977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08260"/>
              </p:ext>
            </p:extLst>
          </p:nvPr>
        </p:nvGraphicFramePr>
        <p:xfrm>
          <a:off x="1004948" y="881457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06765" y="1191491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2952354" y="1204191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461087" y="1204191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2953959" y="147818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461087" y="147818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2952325" y="1771890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893626" y="265324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4993270" y="573332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644888" y="2848977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03165" y="662654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6950795" y="2848977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39216"/>
              </p:ext>
            </p:extLst>
          </p:nvPr>
        </p:nvGraphicFramePr>
        <p:xfrm>
          <a:off x="5070270" y="881457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172087" y="177161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17676" y="176526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26409" y="176526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19281" y="121148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26409" y="121148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17647" y="1486140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D3FB5E1-0976-F6E7-C175-05023C430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59689"/>
              </p:ext>
            </p:extLst>
          </p:nvPr>
        </p:nvGraphicFramePr>
        <p:xfrm>
          <a:off x="1417382" y="3909584"/>
          <a:ext cx="3480621" cy="141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54754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1256306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</a:tblGrid>
              <a:tr h="28253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Run an optimization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a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best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fit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 </a:t>
                      </a:r>
                      <a:r>
                        <a:rPr lang="en-US" sz="9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lower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side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Bezier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curve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493769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Targets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of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Match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Actual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values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  ] 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Achieve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  ]  Limit TE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[X] 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Minimize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32F4A32-D558-085B-7C21-9B0FF51D6E76}"/>
              </a:ext>
            </a:extLst>
          </p:cNvPr>
          <p:cNvSpPr txBox="1"/>
          <p:nvPr/>
        </p:nvSpPr>
        <p:spPr>
          <a:xfrm>
            <a:off x="3121410" y="449207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7D664D-14C9-B182-7061-9A8744934163}"/>
              </a:ext>
            </a:extLst>
          </p:cNvPr>
          <p:cNvSpPr txBox="1"/>
          <p:nvPr/>
        </p:nvSpPr>
        <p:spPr>
          <a:xfrm>
            <a:off x="3121409" y="478830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604CCD-B2AC-5814-51C9-C65590AEDE53}"/>
              </a:ext>
            </a:extLst>
          </p:cNvPr>
          <p:cNvSpPr txBox="1"/>
          <p:nvPr/>
        </p:nvSpPr>
        <p:spPr>
          <a:xfrm>
            <a:off x="3902027" y="449207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F78F91-9B28-E2AA-5A3F-E5F84F3DD906}"/>
              </a:ext>
            </a:extLst>
          </p:cNvPr>
          <p:cNvSpPr txBox="1"/>
          <p:nvPr/>
        </p:nvSpPr>
        <p:spPr>
          <a:xfrm>
            <a:off x="3902027" y="478830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9A14A0-F245-97E6-7B70-E2969E28CABB}"/>
              </a:ext>
            </a:extLst>
          </p:cNvPr>
          <p:cNvSpPr txBox="1"/>
          <p:nvPr/>
        </p:nvSpPr>
        <p:spPr>
          <a:xfrm>
            <a:off x="3905190" y="508454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E8E0FAC-7180-7E51-12DB-82FB81452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124" y="3605897"/>
            <a:ext cx="2953030" cy="2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63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Light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9</cp:revision>
  <dcterms:created xsi:type="dcterms:W3CDTF">2024-08-20T14:07:39Z</dcterms:created>
  <dcterms:modified xsi:type="dcterms:W3CDTF">2025-10-30T15:39:54Z</dcterms:modified>
</cp:coreProperties>
</file>