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4" r:id="rId4"/>
    <p:sldId id="280" r:id="rId5"/>
    <p:sldId id="268" r:id="rId6"/>
    <p:sldId id="269" r:id="rId7"/>
    <p:sldId id="271" r:id="rId8"/>
    <p:sldId id="272" r:id="rId9"/>
    <p:sldId id="273" r:id="rId10"/>
    <p:sldId id="277" r:id="rId11"/>
    <p:sldId id="274" r:id="rId12"/>
    <p:sldId id="275" r:id="rId13"/>
    <p:sldId id="270" r:id="rId14"/>
    <p:sldId id="278" r:id="rId15"/>
    <p:sldId id="276" r:id="rId16"/>
    <p:sldId id="27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orient="horz" pos="2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01010"/>
    <a:srgbClr val="DCDCDC"/>
    <a:srgbClr val="D3D3D3"/>
    <a:srgbClr val="E5E5E5"/>
    <a:srgbClr val="F0F0F0"/>
    <a:srgbClr val="DA007D"/>
    <a:srgbClr val="D9D9D9"/>
    <a:srgbClr val="FFE697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92" y="-468"/>
      </p:cViewPr>
      <p:guideLst>
        <p:guide orient="horz" pos="527"/>
        <p:guide pos="665"/>
        <p:guide pos="4520"/>
        <p:guide orient="horz" pos="20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9" y="2709170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4CC6A0-12F3-FDBB-8DCB-4F2D9ACBB5EA}"/>
              </a:ext>
            </a:extLst>
          </p:cNvPr>
          <p:cNvSpPr txBox="1"/>
          <p:nvPr/>
        </p:nvSpPr>
        <p:spPr>
          <a:xfrm>
            <a:off x="3115170" y="3992092"/>
            <a:ext cx="7616470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BBE19-E478-2AA7-B8F5-97860D6C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DBBA51-0AFA-79EF-A296-168AC684399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42F907-26A2-A707-2AA3-88E374B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28" y="929528"/>
            <a:ext cx="5954731" cy="10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17138-E8D7-DB4F-815A-BFAE1BF7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946C743-8231-9A1A-7A7D-937C47754E8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13507E-701A-2D59-2CFC-8DFC50C6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80" y="844716"/>
            <a:ext cx="5906517" cy="15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4BAA1-7EE2-31A6-3616-2D6105DD8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C04AD5B-4499-4A0A-C08B-5DCF5339B7ED}"/>
              </a:ext>
            </a:extLst>
          </p:cNvPr>
          <p:cNvSpPr/>
          <p:nvPr/>
        </p:nvSpPr>
        <p:spPr>
          <a:xfrm>
            <a:off x="1055688" y="836613"/>
            <a:ext cx="6119812" cy="43678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087939-1B32-FD23-329B-C6B322EA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1" y="966673"/>
            <a:ext cx="4843849" cy="114635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43A86B1-4B59-1E8A-2C3B-09CD461BE14F}"/>
              </a:ext>
            </a:extLst>
          </p:cNvPr>
          <p:cNvSpPr txBox="1"/>
          <p:nvPr/>
        </p:nvSpPr>
        <p:spPr>
          <a:xfrm>
            <a:off x="1676400" y="1418313"/>
            <a:ext cx="2317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equals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Reference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E66860-4056-DA1F-CC57-A9F4CDD0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1" y="2369347"/>
            <a:ext cx="4843849" cy="12324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9D9572-986F-E163-8AC3-C032C390E966}"/>
              </a:ext>
            </a:extLst>
          </p:cNvPr>
          <p:cNvSpPr txBox="1"/>
          <p:nvPr/>
        </p:nvSpPr>
        <p:spPr>
          <a:xfrm>
            <a:off x="1676400" y="2685640"/>
            <a:ext cx="211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Seperate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definition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85FE50-0524-A735-4D55-B4EA0A0B0E27}"/>
              </a:ext>
            </a:extLst>
          </p:cNvPr>
          <p:cNvSpPr>
            <a:spLocks noChangeAspect="1"/>
          </p:cNvSpPr>
          <p:nvPr/>
        </p:nvSpPr>
        <p:spPr>
          <a:xfrm>
            <a:off x="1358900" y="3027997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3ACEB8-7ADF-E916-845B-94CBB68B2D01}"/>
              </a:ext>
            </a:extLst>
          </p:cNvPr>
          <p:cNvSpPr>
            <a:spLocks noChangeAspect="1"/>
          </p:cNvSpPr>
          <p:nvPr/>
        </p:nvSpPr>
        <p:spPr>
          <a:xfrm>
            <a:off x="6060000" y="3227388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BBF46F4-1F51-CFFE-B92F-85B76845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51" y="3811588"/>
            <a:ext cx="4843849" cy="11728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E52B6B8-B09F-D2D4-B618-5813AFE4336A}"/>
              </a:ext>
            </a:extLst>
          </p:cNvPr>
          <p:cNvSpPr txBox="1"/>
          <p:nvPr/>
        </p:nvSpPr>
        <p:spPr>
          <a:xfrm>
            <a:off x="1676400" y="4168185"/>
            <a:ext cx="1579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kink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E868C1-B761-4176-375E-BDBC8B57B234}"/>
              </a:ext>
            </a:extLst>
          </p:cNvPr>
          <p:cNvSpPr>
            <a:spLocks noChangeAspect="1"/>
          </p:cNvSpPr>
          <p:nvPr/>
        </p:nvSpPr>
        <p:spPr>
          <a:xfrm>
            <a:off x="1358900" y="449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2A8447-68E5-BEBA-EBAF-2009B7B83E20}"/>
              </a:ext>
            </a:extLst>
          </p:cNvPr>
          <p:cNvSpPr>
            <a:spLocks noChangeAspect="1"/>
          </p:cNvSpPr>
          <p:nvPr/>
        </p:nvSpPr>
        <p:spPr>
          <a:xfrm>
            <a:off x="6058949" y="467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6D2BA50-474A-8EE2-BCC2-A86C3B081AC5}"/>
              </a:ext>
            </a:extLst>
          </p:cNvPr>
          <p:cNvSpPr>
            <a:spLocks noChangeAspect="1"/>
          </p:cNvSpPr>
          <p:nvPr/>
        </p:nvSpPr>
        <p:spPr>
          <a:xfrm>
            <a:off x="3409950" y="4526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61296-91AA-8E11-48F8-AECA5EBE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372A1C4-A62D-BFBF-4461-05AF92BB9F6C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CFCF00-53D6-B3CD-8CD4-651C053D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79" y="924718"/>
            <a:ext cx="5941429" cy="13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5EF3B-6E02-3211-6492-3C0A7DE0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E91FA8B-600C-9826-0879-D0D0E4F0E83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F6007D-8D11-5A65-CEB8-7C32FC97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" y="912334"/>
            <a:ext cx="6018901" cy="14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74FE8-39E4-66C6-7A61-75012E1C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10B9C7E-6F21-1790-4791-CBD8470FDCB2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9D4C30-6E15-2233-61CC-BF0455A7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27" y="1408538"/>
            <a:ext cx="2939896" cy="8160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031FCF-B2DE-C2B7-85F8-ADF44A2C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35" y="1385815"/>
            <a:ext cx="3007849" cy="83877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F4335F5-ACAC-8CDB-7F40-FE46685A4973}"/>
              </a:ext>
            </a:extLst>
          </p:cNvPr>
          <p:cNvSpPr txBox="1"/>
          <p:nvPr/>
        </p:nvSpPr>
        <p:spPr>
          <a:xfrm>
            <a:off x="1761339" y="1008241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EB611E-4F61-DDBB-0038-28D4479814E5}"/>
              </a:ext>
            </a:extLst>
          </p:cNvPr>
          <p:cNvSpPr txBox="1"/>
          <p:nvPr/>
        </p:nvSpPr>
        <p:spPr>
          <a:xfrm>
            <a:off x="4671227" y="98389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4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F096B-BA0D-73DF-619B-3E4C4D18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621DA32-7CB1-E857-8544-E1DE6307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7" y="836613"/>
            <a:ext cx="7224193" cy="41449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DAE43DD-C969-6340-B4C8-75D392464F6B}"/>
              </a:ext>
            </a:extLst>
          </p:cNvPr>
          <p:cNvSpPr/>
          <p:nvPr/>
        </p:nvSpPr>
        <p:spPr>
          <a:xfrm>
            <a:off x="3905250" y="952500"/>
            <a:ext cx="2851150" cy="219075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F9C0-29F8-ED58-AA78-CDD1DA9AF03C}"/>
              </a:ext>
            </a:extLst>
          </p:cNvPr>
          <p:cNvSpPr txBox="1"/>
          <p:nvPr/>
        </p:nvSpPr>
        <p:spPr>
          <a:xfrm>
            <a:off x="5646004" y="1177925"/>
            <a:ext cx="647934" cy="20005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Views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98695C-E5F7-F909-D8E0-E43A10C16EC0}"/>
              </a:ext>
            </a:extLst>
          </p:cNvPr>
          <p:cNvSpPr/>
          <p:nvPr/>
        </p:nvSpPr>
        <p:spPr>
          <a:xfrm>
            <a:off x="2276474" y="1108075"/>
            <a:ext cx="1076325" cy="1673224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0F06FC-8477-2CC2-7AB2-0E6742AE128F}"/>
              </a:ext>
            </a:extLst>
          </p:cNvPr>
          <p:cNvSpPr txBox="1"/>
          <p:nvPr/>
        </p:nvSpPr>
        <p:spPr>
          <a:xfrm>
            <a:off x="3362325" y="1733519"/>
            <a:ext cx="870751" cy="20005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Settings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7DB0BE-5306-DBA1-9871-52B8825A6ED5}"/>
              </a:ext>
            </a:extLst>
          </p:cNvPr>
          <p:cNvSpPr/>
          <p:nvPr/>
        </p:nvSpPr>
        <p:spPr>
          <a:xfrm>
            <a:off x="3273425" y="4131469"/>
            <a:ext cx="6275908" cy="878680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CAB5BB-7A1C-C744-6F4C-496B21877AE4}"/>
              </a:ext>
            </a:extLst>
          </p:cNvPr>
          <p:cNvSpPr txBox="1"/>
          <p:nvPr/>
        </p:nvSpPr>
        <p:spPr>
          <a:xfrm>
            <a:off x="5523681" y="3929030"/>
            <a:ext cx="942887" cy="20005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Paramter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56C0BD0-B6C6-4608-D462-2F961674C5B1}"/>
              </a:ext>
            </a:extLst>
          </p:cNvPr>
          <p:cNvSpPr/>
          <p:nvPr/>
        </p:nvSpPr>
        <p:spPr>
          <a:xfrm>
            <a:off x="2276474" y="3833769"/>
            <a:ext cx="1076325" cy="1176381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BC2F34-9E1C-9DCE-3165-A0AB7EAA950D}"/>
              </a:ext>
            </a:extLst>
          </p:cNvPr>
          <p:cNvSpPr txBox="1"/>
          <p:nvPr/>
        </p:nvSpPr>
        <p:spPr>
          <a:xfrm>
            <a:off x="3352799" y="3829002"/>
            <a:ext cx="489236" cy="20005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Actions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9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37F15-8E9A-7CC8-9918-49B3F643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EAF3A7-B13D-47F3-1BE4-E9F716A2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7" y="836613"/>
            <a:ext cx="7224193" cy="41449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E8B4C1E-C238-D5F2-9462-2AF9A73ACD7E}"/>
              </a:ext>
            </a:extLst>
          </p:cNvPr>
          <p:cNvSpPr/>
          <p:nvPr/>
        </p:nvSpPr>
        <p:spPr>
          <a:xfrm>
            <a:off x="3905250" y="952500"/>
            <a:ext cx="2851150" cy="2190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671CA1-9858-5A2A-C310-C408130470C4}"/>
              </a:ext>
            </a:extLst>
          </p:cNvPr>
          <p:cNvSpPr txBox="1"/>
          <p:nvPr/>
        </p:nvSpPr>
        <p:spPr>
          <a:xfrm>
            <a:off x="5646004" y="1177925"/>
            <a:ext cx="647934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ADD15C-5328-8DF1-4A18-694EA0FBE23D}"/>
              </a:ext>
            </a:extLst>
          </p:cNvPr>
          <p:cNvSpPr/>
          <p:nvPr/>
        </p:nvSpPr>
        <p:spPr>
          <a:xfrm>
            <a:off x="2276474" y="1108075"/>
            <a:ext cx="1076325" cy="16732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BBA70A-63F5-C9AB-EBA8-A32DC3AF24F3}"/>
              </a:ext>
            </a:extLst>
          </p:cNvPr>
          <p:cNvSpPr txBox="1"/>
          <p:nvPr/>
        </p:nvSpPr>
        <p:spPr>
          <a:xfrm>
            <a:off x="3362325" y="1733519"/>
            <a:ext cx="870751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Settings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C70028-3CF5-C590-316C-78B891E17605}"/>
              </a:ext>
            </a:extLst>
          </p:cNvPr>
          <p:cNvSpPr/>
          <p:nvPr/>
        </p:nvSpPr>
        <p:spPr>
          <a:xfrm>
            <a:off x="3273425" y="4131469"/>
            <a:ext cx="6275908" cy="8786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764688-945B-876D-1364-A52A3EAC52E3}"/>
              </a:ext>
            </a:extLst>
          </p:cNvPr>
          <p:cNvSpPr txBox="1"/>
          <p:nvPr/>
        </p:nvSpPr>
        <p:spPr>
          <a:xfrm>
            <a:off x="5523681" y="3929030"/>
            <a:ext cx="1037463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Parameters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B9BCC6E-D264-5EF7-1551-C7E1465401DE}"/>
              </a:ext>
            </a:extLst>
          </p:cNvPr>
          <p:cNvSpPr/>
          <p:nvPr/>
        </p:nvSpPr>
        <p:spPr>
          <a:xfrm>
            <a:off x="2276474" y="3833769"/>
            <a:ext cx="1076325" cy="117638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AB34AE-6957-D014-1A0F-D68E0F62FAE8}"/>
              </a:ext>
            </a:extLst>
          </p:cNvPr>
          <p:cNvSpPr txBox="1"/>
          <p:nvPr/>
        </p:nvSpPr>
        <p:spPr>
          <a:xfrm>
            <a:off x="3352799" y="3829002"/>
            <a:ext cx="489236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Actions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35DB4-CD3B-B9F7-9E4F-390989376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A0D0403-3230-39CA-1220-B12743923892}"/>
              </a:ext>
            </a:extLst>
          </p:cNvPr>
          <p:cNvSpPr txBox="1"/>
          <p:nvPr/>
        </p:nvSpPr>
        <p:spPr>
          <a:xfrm>
            <a:off x="422303" y="1777399"/>
            <a:ext cx="654690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54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54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4DFE62-9042-948B-EEFC-3F89CF3E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23594"/>
          <a:stretch/>
        </p:blipFill>
        <p:spPr>
          <a:xfrm>
            <a:off x="852184" y="2511855"/>
            <a:ext cx="5842232" cy="13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64D747E-DEF9-076F-A90E-A73A084A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56561"/>
            <a:ext cx="9749150" cy="11724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54E580-2889-D5F7-DD46-E9A4BD1F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67" t="9152" r="18120" b="72061"/>
          <a:stretch/>
        </p:blipFill>
        <p:spPr>
          <a:xfrm>
            <a:off x="6741197" y="3811112"/>
            <a:ext cx="2155848" cy="2202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F7A75A-A36B-B836-448D-978B1722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52" t="27437" r="15644"/>
          <a:stretch/>
        </p:blipFill>
        <p:spPr>
          <a:xfrm>
            <a:off x="6741197" y="4204905"/>
            <a:ext cx="2369431" cy="85075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4D28E41-1D2E-83EE-1732-DABD6FD22F38}"/>
              </a:ext>
            </a:extLst>
          </p:cNvPr>
          <p:cNvSpPr/>
          <p:nvPr/>
        </p:nvSpPr>
        <p:spPr>
          <a:xfrm>
            <a:off x="5287171" y="2349407"/>
            <a:ext cx="4964836" cy="107959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17CF0C-CDCD-0DF0-5FA3-F9A64D22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59767" t="9152" r="18120" b="72061"/>
          <a:stretch/>
        </p:blipFill>
        <p:spPr>
          <a:xfrm>
            <a:off x="5261769" y="2375910"/>
            <a:ext cx="2155848" cy="22025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5C04064-2F8A-59C5-6BC7-BE9638E8BB77}"/>
              </a:ext>
            </a:extLst>
          </p:cNvPr>
          <p:cNvSpPr/>
          <p:nvPr/>
        </p:nvSpPr>
        <p:spPr>
          <a:xfrm>
            <a:off x="7887350" y="2664119"/>
            <a:ext cx="2369430" cy="76488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B3550D-B013-DAA3-97DA-85227775F23E}"/>
              </a:ext>
            </a:extLst>
          </p:cNvPr>
          <p:cNvSpPr/>
          <p:nvPr/>
        </p:nvSpPr>
        <p:spPr>
          <a:xfrm>
            <a:off x="3008940" y="4029474"/>
            <a:ext cx="4873636" cy="70088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1610BB-EC9F-2A96-6CC5-A96524E1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27437" r="15644" b="42086"/>
          <a:stretch/>
        </p:blipFill>
        <p:spPr>
          <a:xfrm>
            <a:off x="5298151" y="2750653"/>
            <a:ext cx="2369431" cy="3573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6042DFC-2576-879D-81B1-E9B3B0E0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59289" r="15644" b="25004"/>
          <a:stretch/>
        </p:blipFill>
        <p:spPr>
          <a:xfrm>
            <a:off x="7887350" y="2743568"/>
            <a:ext cx="2369431" cy="184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F844D5-2528-F310-060D-C0FF560B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74455" r="15644" b="8452"/>
          <a:stretch/>
        </p:blipFill>
        <p:spPr>
          <a:xfrm>
            <a:off x="7882576" y="2929060"/>
            <a:ext cx="2369431" cy="20041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27CE389-909B-25F1-4100-3B4A46CA8A16}"/>
              </a:ext>
            </a:extLst>
          </p:cNvPr>
          <p:cNvSpPr/>
          <p:nvPr/>
        </p:nvSpPr>
        <p:spPr>
          <a:xfrm>
            <a:off x="3436924" y="2349407"/>
            <a:ext cx="1822451" cy="10795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69022A7-F154-6E0F-FE9A-8E4F14E3A18C}"/>
              </a:ext>
            </a:extLst>
          </p:cNvPr>
          <p:cNvSpPr/>
          <p:nvPr/>
        </p:nvSpPr>
        <p:spPr>
          <a:xfrm>
            <a:off x="3436924" y="2707726"/>
            <a:ext cx="1822451" cy="70088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8559D78-C3A6-CEAD-46F5-8981813A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t="45317" r="55579" b="5727"/>
          <a:stretch/>
        </p:blipFill>
        <p:spPr>
          <a:xfrm>
            <a:off x="3436924" y="2679585"/>
            <a:ext cx="1816101" cy="57398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6A762A8-2F15-2533-3E70-ECBF087D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88" t="9824" r="55474" b="71761"/>
          <a:stretch/>
        </p:blipFill>
        <p:spPr>
          <a:xfrm>
            <a:off x="3447378" y="2379083"/>
            <a:ext cx="1807248" cy="2159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620398F-686A-567F-E771-2EE8BE21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73" t="27425" r="62939" b="56869"/>
          <a:stretch/>
        </p:blipFill>
        <p:spPr>
          <a:xfrm>
            <a:off x="4625979" y="2401310"/>
            <a:ext cx="603251" cy="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6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1923-18A2-19FB-E666-97336C0E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81B723-64CE-6CD2-C126-C2EC26098A85}"/>
              </a:ext>
            </a:extLst>
          </p:cNvPr>
          <p:cNvSpPr txBox="1"/>
          <p:nvPr/>
        </p:nvSpPr>
        <p:spPr>
          <a:xfrm>
            <a:off x="3179427" y="2917272"/>
            <a:ext cx="1719743" cy="4299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14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F5B32F-AB91-D655-1F15-A2043150CF18}"/>
              </a:ext>
            </a:extLst>
          </p:cNvPr>
          <p:cNvSpPr txBox="1"/>
          <p:nvPr/>
        </p:nvSpPr>
        <p:spPr>
          <a:xfrm>
            <a:off x="6936733" y="3132240"/>
            <a:ext cx="877174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656360-78D0-F624-30C2-19B6A1F1FCF5}"/>
              </a:ext>
            </a:extLst>
          </p:cNvPr>
          <p:cNvSpPr txBox="1"/>
          <p:nvPr/>
        </p:nvSpPr>
        <p:spPr>
          <a:xfrm>
            <a:off x="6474640" y="2755784"/>
            <a:ext cx="957742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Xflr5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402AD51-D9EA-CF78-346D-A51253A58946}"/>
              </a:ext>
            </a:extLst>
          </p:cNvPr>
          <p:cNvSpPr txBox="1"/>
          <p:nvPr/>
        </p:nvSpPr>
        <p:spPr>
          <a:xfrm>
            <a:off x="5072474" y="249287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Panelled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Geometry,</a:t>
            </a:r>
          </a:p>
          <a:p>
            <a:pPr algn="ctr"/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E11EA3A4-4191-62C5-B501-CC5A63D5ACFA}"/>
              </a:ext>
            </a:extLst>
          </p:cNvPr>
          <p:cNvSpPr/>
          <p:nvPr/>
        </p:nvSpPr>
        <p:spPr>
          <a:xfrm rot="15812055">
            <a:off x="4925617" y="2057107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ogen 23">
            <a:extLst>
              <a:ext uri="{FF2B5EF4-FFF2-40B4-BE49-F238E27FC236}">
                <a16:creationId xmlns:a16="http://schemas.microsoft.com/office/drawing/2014/main" id="{DA7AD756-C7F9-4454-1057-D4E43D7EB82E}"/>
              </a:ext>
            </a:extLst>
          </p:cNvPr>
          <p:cNvSpPr/>
          <p:nvPr/>
        </p:nvSpPr>
        <p:spPr>
          <a:xfrm rot="5400000">
            <a:off x="4985238" y="2179935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  <a:gd name="connsiteX3" fmla="*/ 862455 w 1403335"/>
                      <a:gd name="connsiteY3" fmla="*/ 1429995 h 2011569"/>
                      <a:gd name="connsiteX4" fmla="*/ 701668 w 1403335"/>
                      <a:gd name="connsiteY4" fmla="*/ 1005785 h 2011569"/>
                      <a:gd name="connsiteX5" fmla="*/ 897337 w 1403335"/>
                      <a:gd name="connsiteY5" fmla="*/ 612840 h 2011569"/>
                      <a:gd name="connsiteX6" fmla="*/ 1109312 w 1403335"/>
                      <a:gd name="connsiteY6" fmla="*/ 187149 h 2011569"/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335" h="2011569" stroke="0" extrusionOk="0">
                        <a:moveTo>
                          <a:pt x="1109312" y="187149"/>
                        </a:moveTo>
                        <a:cubicBezTo>
                          <a:pt x="1224397" y="335962"/>
                          <a:pt x="1331078" y="733697"/>
                          <a:pt x="1402910" y="1040776"/>
                        </a:cubicBezTo>
                        <a:cubicBezTo>
                          <a:pt x="1445825" y="1407555"/>
                          <a:pt x="1226077" y="1720453"/>
                          <a:pt x="1036641" y="1889556"/>
                        </a:cubicBezTo>
                        <a:cubicBezTo>
                          <a:pt x="920101" y="1681018"/>
                          <a:pt x="934477" y="1514510"/>
                          <a:pt x="862455" y="1429995"/>
                        </a:cubicBezTo>
                        <a:cubicBezTo>
                          <a:pt x="790433" y="1345480"/>
                          <a:pt x="784634" y="1095723"/>
                          <a:pt x="701668" y="1005785"/>
                        </a:cubicBezTo>
                        <a:cubicBezTo>
                          <a:pt x="746343" y="898248"/>
                          <a:pt x="844766" y="763426"/>
                          <a:pt x="897337" y="612840"/>
                        </a:cubicBezTo>
                        <a:cubicBezTo>
                          <a:pt x="949908" y="462254"/>
                          <a:pt x="1092617" y="309817"/>
                          <a:pt x="1109312" y="187149"/>
                        </a:cubicBezTo>
                        <a:close/>
                      </a:path>
                      <a:path w="1403335" h="2011569" fill="none" extrusionOk="0">
                        <a:moveTo>
                          <a:pt x="1109312" y="187149"/>
                        </a:moveTo>
                        <a:cubicBezTo>
                          <a:pt x="1295706" y="334089"/>
                          <a:pt x="1381724" y="744485"/>
                          <a:pt x="1402910" y="1040776"/>
                        </a:cubicBezTo>
                        <a:cubicBezTo>
                          <a:pt x="1420602" y="1411445"/>
                          <a:pt x="1297651" y="1729800"/>
                          <a:pt x="1036641" y="188955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4FDBA6F-4D03-1ECB-9846-E211EC6DCD79}"/>
              </a:ext>
            </a:extLst>
          </p:cNvPr>
          <p:cNvSpPr txBox="1"/>
          <p:nvPr/>
        </p:nvSpPr>
        <p:spPr>
          <a:xfrm>
            <a:off x="5281702" y="3605101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Improvement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3BA7D3E1-364B-C421-3F49-028B68AEE106}"/>
              </a:ext>
            </a:extLst>
          </p:cNvPr>
          <p:cNvSpPr/>
          <p:nvPr/>
        </p:nvSpPr>
        <p:spPr>
          <a:xfrm>
            <a:off x="2476499" y="2993260"/>
            <a:ext cx="621769" cy="349520"/>
          </a:xfrm>
          <a:custGeom>
            <a:avLst/>
            <a:gdLst>
              <a:gd name="connsiteX0" fmla="*/ 0 w 621769"/>
              <a:gd name="connsiteY0" fmla="*/ 87380 h 349520"/>
              <a:gd name="connsiteX1" fmla="*/ 447009 w 621769"/>
              <a:gd name="connsiteY1" fmla="*/ 87380 h 349520"/>
              <a:gd name="connsiteX2" fmla="*/ 447009 w 621769"/>
              <a:gd name="connsiteY2" fmla="*/ 0 h 349520"/>
              <a:gd name="connsiteX3" fmla="*/ 621769 w 621769"/>
              <a:gd name="connsiteY3" fmla="*/ 174760 h 349520"/>
              <a:gd name="connsiteX4" fmla="*/ 447009 w 621769"/>
              <a:gd name="connsiteY4" fmla="*/ 349520 h 349520"/>
              <a:gd name="connsiteX5" fmla="*/ 447009 w 621769"/>
              <a:gd name="connsiteY5" fmla="*/ 262140 h 349520"/>
              <a:gd name="connsiteX6" fmla="*/ 0 w 621769"/>
              <a:gd name="connsiteY6" fmla="*/ 262140 h 349520"/>
              <a:gd name="connsiteX7" fmla="*/ 0 w 621769"/>
              <a:gd name="connsiteY7" fmla="*/ 87380 h 34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769" h="349520" extrusionOk="0">
                <a:moveTo>
                  <a:pt x="0" y="87380"/>
                </a:moveTo>
                <a:cubicBezTo>
                  <a:pt x="137222" y="71991"/>
                  <a:pt x="340169" y="140954"/>
                  <a:pt x="447009" y="87380"/>
                </a:cubicBezTo>
                <a:cubicBezTo>
                  <a:pt x="438504" y="57861"/>
                  <a:pt x="453550" y="36256"/>
                  <a:pt x="447009" y="0"/>
                </a:cubicBezTo>
                <a:cubicBezTo>
                  <a:pt x="537974" y="63695"/>
                  <a:pt x="531909" y="108071"/>
                  <a:pt x="621769" y="174760"/>
                </a:cubicBezTo>
                <a:cubicBezTo>
                  <a:pt x="563010" y="240164"/>
                  <a:pt x="509965" y="274555"/>
                  <a:pt x="447009" y="349520"/>
                </a:cubicBezTo>
                <a:cubicBezTo>
                  <a:pt x="441430" y="321628"/>
                  <a:pt x="449556" y="284491"/>
                  <a:pt x="447009" y="262140"/>
                </a:cubicBezTo>
                <a:cubicBezTo>
                  <a:pt x="336218" y="264082"/>
                  <a:pt x="167906" y="254335"/>
                  <a:pt x="0" y="262140"/>
                </a:cubicBezTo>
                <a:cubicBezTo>
                  <a:pt x="-1021" y="187748"/>
                  <a:pt x="8450" y="146380"/>
                  <a:pt x="0" y="87380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0FAC017-B13A-71E8-31F4-4A75E772BD31}"/>
              </a:ext>
            </a:extLst>
          </p:cNvPr>
          <p:cNvSpPr txBox="1"/>
          <p:nvPr/>
        </p:nvSpPr>
        <p:spPr>
          <a:xfrm>
            <a:off x="1607605" y="2945351"/>
            <a:ext cx="787735" cy="429936"/>
          </a:xfrm>
          <a:custGeom>
            <a:avLst/>
            <a:gdLst>
              <a:gd name="connsiteX0" fmla="*/ 0 w 787735"/>
              <a:gd name="connsiteY0" fmla="*/ 0 h 429936"/>
              <a:gd name="connsiteX1" fmla="*/ 409622 w 787735"/>
              <a:gd name="connsiteY1" fmla="*/ 0 h 429936"/>
              <a:gd name="connsiteX2" fmla="*/ 787735 w 787735"/>
              <a:gd name="connsiteY2" fmla="*/ 0 h 429936"/>
              <a:gd name="connsiteX3" fmla="*/ 787735 w 787735"/>
              <a:gd name="connsiteY3" fmla="*/ 429936 h 429936"/>
              <a:gd name="connsiteX4" fmla="*/ 401745 w 787735"/>
              <a:gd name="connsiteY4" fmla="*/ 429936 h 429936"/>
              <a:gd name="connsiteX5" fmla="*/ 0 w 787735"/>
              <a:gd name="connsiteY5" fmla="*/ 429936 h 429936"/>
              <a:gd name="connsiteX6" fmla="*/ 0 w 787735"/>
              <a:gd name="connsiteY6" fmla="*/ 0 h 4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735" h="429936" fill="none" extrusionOk="0">
                <a:moveTo>
                  <a:pt x="0" y="0"/>
                </a:moveTo>
                <a:cubicBezTo>
                  <a:pt x="115711" y="-22007"/>
                  <a:pt x="217267" y="27433"/>
                  <a:pt x="409622" y="0"/>
                </a:cubicBezTo>
                <a:cubicBezTo>
                  <a:pt x="601977" y="-27433"/>
                  <a:pt x="698761" y="42813"/>
                  <a:pt x="787735" y="0"/>
                </a:cubicBezTo>
                <a:cubicBezTo>
                  <a:pt x="826845" y="103370"/>
                  <a:pt x="758925" y="245456"/>
                  <a:pt x="787735" y="429936"/>
                </a:cubicBezTo>
                <a:cubicBezTo>
                  <a:pt x="694149" y="451862"/>
                  <a:pt x="494505" y="412606"/>
                  <a:pt x="401745" y="429936"/>
                </a:cubicBezTo>
                <a:cubicBezTo>
                  <a:pt x="308985" y="447266"/>
                  <a:pt x="104085" y="414219"/>
                  <a:pt x="0" y="429936"/>
                </a:cubicBezTo>
                <a:cubicBezTo>
                  <a:pt x="-17271" y="256941"/>
                  <a:pt x="28145" y="105995"/>
                  <a:pt x="0" y="0"/>
                </a:cubicBezTo>
                <a:close/>
              </a:path>
              <a:path w="787735" h="429936" stroke="0" extrusionOk="0">
                <a:moveTo>
                  <a:pt x="0" y="0"/>
                </a:moveTo>
                <a:cubicBezTo>
                  <a:pt x="102393" y="-43778"/>
                  <a:pt x="261957" y="22278"/>
                  <a:pt x="385990" y="0"/>
                </a:cubicBezTo>
                <a:cubicBezTo>
                  <a:pt x="510023" y="-22278"/>
                  <a:pt x="681259" y="2417"/>
                  <a:pt x="787735" y="0"/>
                </a:cubicBezTo>
                <a:cubicBezTo>
                  <a:pt x="808339" y="174367"/>
                  <a:pt x="764223" y="334995"/>
                  <a:pt x="787735" y="429936"/>
                </a:cubicBezTo>
                <a:cubicBezTo>
                  <a:pt x="627023" y="475584"/>
                  <a:pt x="490959" y="429725"/>
                  <a:pt x="393868" y="429936"/>
                </a:cubicBezTo>
                <a:cubicBezTo>
                  <a:pt x="296777" y="430147"/>
                  <a:pt x="90428" y="412919"/>
                  <a:pt x="0" y="429936"/>
                </a:cubicBezTo>
                <a:cubicBezTo>
                  <a:pt x="-44010" y="291281"/>
                  <a:pt x="28576" y="21445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i="1" dirty="0"/>
              <a:t>Idea!</a:t>
            </a:r>
            <a:endParaRPr lang="en-US" i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0A33CC2-7741-D29F-6C48-2B7EE19376AE}"/>
              </a:ext>
            </a:extLst>
          </p:cNvPr>
          <p:cNvCxnSpPr/>
          <p:nvPr/>
        </p:nvCxnSpPr>
        <p:spPr>
          <a:xfrm>
            <a:off x="3595382" y="3429000"/>
            <a:ext cx="0" cy="5830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3F469C6-9A7B-AA24-EEA5-BA4CA1872678}"/>
              </a:ext>
            </a:extLst>
          </p:cNvPr>
          <p:cNvSpPr txBox="1"/>
          <p:nvPr/>
        </p:nvSpPr>
        <p:spPr>
          <a:xfrm>
            <a:off x="3280436" y="4133919"/>
            <a:ext cx="957742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CAD</a:t>
            </a:r>
          </a:p>
        </p:txBody>
      </p:sp>
    </p:spTree>
    <p:extLst>
      <p:ext uri="{BB962C8B-B14F-4D97-AF65-F5344CB8AC3E}">
        <p14:creationId xmlns:p14="http://schemas.microsoft.com/office/powerpoint/2010/main" val="92394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B10AC-5F02-8B49-E216-7DBA662B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A6E104C-65C0-B4C7-D810-2DC3A0A3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82" y="1062812"/>
            <a:ext cx="1792452" cy="6182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FCFCD05-F190-623C-367D-3D91FF03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51" y="1072518"/>
            <a:ext cx="1833895" cy="6251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9C5195-427F-80FD-BBE8-32D91FEA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07" y="1073173"/>
            <a:ext cx="1792453" cy="59748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5E30DA1-0E36-9578-54E0-8F471D7CBA10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B2C16-AAC0-35C8-3CED-A4883C36D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3A884-484E-569B-8BC9-015BD7C4D85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8FA7D32-7C6B-7E1E-739C-BBA4428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0" y="928296"/>
            <a:ext cx="6067490" cy="21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9605E-86FF-1A47-5F67-BD5C2A2A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86C5240-C288-971E-74DD-83CE8753B6F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C9B498-5ECE-9B56-6C20-9143A1B0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991758"/>
            <a:ext cx="5991393" cy="20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3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10287-6F66-5D86-BE3E-CDDE39CA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B224A4F-612C-E813-CFC7-C63C054EBC5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34ABCA-53D5-7AC7-42F9-7B0B5DDD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9" y="979548"/>
            <a:ext cx="6035991" cy="15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78BCC-53CA-6EDD-9BF6-C4A09675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0E24F0A-923B-B8AE-9845-12C7A35E4EB1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7829D6-A704-022B-5E59-226F082E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81" y="977897"/>
            <a:ext cx="6105465" cy="15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0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24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Roboto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8</cp:revision>
  <dcterms:created xsi:type="dcterms:W3CDTF">2024-08-20T14:07:39Z</dcterms:created>
  <dcterms:modified xsi:type="dcterms:W3CDTF">2024-12-17T02:58:39Z</dcterms:modified>
</cp:coreProperties>
</file>