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80" r:id="rId4"/>
    <p:sldId id="268" r:id="rId5"/>
    <p:sldId id="269" r:id="rId6"/>
    <p:sldId id="271" r:id="rId7"/>
    <p:sldId id="272" r:id="rId8"/>
    <p:sldId id="273" r:id="rId9"/>
    <p:sldId id="277" r:id="rId10"/>
    <p:sldId id="274" r:id="rId11"/>
    <p:sldId id="275" r:id="rId12"/>
    <p:sldId id="270" r:id="rId13"/>
    <p:sldId id="278" r:id="rId14"/>
    <p:sldId id="276" r:id="rId15"/>
    <p:sldId id="281" r:id="rId16"/>
    <p:sldId id="282" r:id="rId17"/>
    <p:sldId id="283" r:id="rId18"/>
    <p:sldId id="286" r:id="rId19"/>
    <p:sldId id="285" r:id="rId20"/>
    <p:sldId id="28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orient="horz" pos="2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000000"/>
    <a:srgbClr val="C09200"/>
    <a:srgbClr val="101010"/>
    <a:srgbClr val="DCDCDC"/>
    <a:srgbClr val="D3D3D3"/>
    <a:srgbClr val="E5E5E5"/>
    <a:srgbClr val="F0F0F0"/>
    <a:srgbClr val="DA007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104" y="90"/>
      </p:cViewPr>
      <p:guideLst>
        <p:guide orient="horz" pos="527"/>
        <p:guide pos="665"/>
        <p:guide pos="4520"/>
        <p:guide orient="horz" pos="20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35DB4-CD3B-B9F7-9E4F-3909893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0D0403-3230-39CA-1220-B12743923892}"/>
              </a:ext>
            </a:extLst>
          </p:cNvPr>
          <p:cNvSpPr txBox="1"/>
          <p:nvPr/>
        </p:nvSpPr>
        <p:spPr>
          <a:xfrm>
            <a:off x="422303" y="1777399"/>
            <a:ext cx="654690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54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5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4DFE62-9042-948B-EEFC-3F89CF3E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3594"/>
          <a:stretch/>
        </p:blipFill>
        <p:spPr>
          <a:xfrm>
            <a:off x="852184" y="2511855"/>
            <a:ext cx="5842232" cy="1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17138-E8D7-DB4F-815A-BFAE1BF7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46C743-8231-9A1A-7A7D-937C47754E8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13507E-701A-2D59-2CFC-8DFC50C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0" y="844716"/>
            <a:ext cx="5906517" cy="1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4BAA1-7EE2-31A6-3616-2D6105DD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C04AD5B-4499-4A0A-C08B-5DCF5339B7ED}"/>
              </a:ext>
            </a:extLst>
          </p:cNvPr>
          <p:cNvSpPr/>
          <p:nvPr/>
        </p:nvSpPr>
        <p:spPr>
          <a:xfrm>
            <a:off x="1055688" y="836613"/>
            <a:ext cx="6119812" cy="43678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87939-1B32-FD23-329B-C6B322EA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1" y="966673"/>
            <a:ext cx="4843849" cy="11463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3A86B1-4B59-1E8A-2C3B-09CD461BE14F}"/>
              </a:ext>
            </a:extLst>
          </p:cNvPr>
          <p:cNvSpPr txBox="1"/>
          <p:nvPr/>
        </p:nvSpPr>
        <p:spPr>
          <a:xfrm>
            <a:off x="1676400" y="1418313"/>
            <a:ext cx="2317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equals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Reference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E66860-4056-DA1F-CC57-A9F4CDD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369347"/>
            <a:ext cx="4843849" cy="123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9D9572-986F-E163-8AC3-C032C390E966}"/>
              </a:ext>
            </a:extLst>
          </p:cNvPr>
          <p:cNvSpPr txBox="1"/>
          <p:nvPr/>
        </p:nvSpPr>
        <p:spPr>
          <a:xfrm>
            <a:off x="1676400" y="2685640"/>
            <a:ext cx="211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Seperate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definition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5FE50-0524-A735-4D55-B4EA0A0B0E27}"/>
              </a:ext>
            </a:extLst>
          </p:cNvPr>
          <p:cNvSpPr>
            <a:spLocks noChangeAspect="1"/>
          </p:cNvSpPr>
          <p:nvPr/>
        </p:nvSpPr>
        <p:spPr>
          <a:xfrm>
            <a:off x="1358900" y="3027997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3ACEB8-7ADF-E916-845B-94CBB68B2D01}"/>
              </a:ext>
            </a:extLst>
          </p:cNvPr>
          <p:cNvSpPr>
            <a:spLocks noChangeAspect="1"/>
          </p:cNvSpPr>
          <p:nvPr/>
        </p:nvSpPr>
        <p:spPr>
          <a:xfrm>
            <a:off x="6060000" y="3227388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BF46F4-1F51-CFFE-B92F-85B76845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3811588"/>
            <a:ext cx="4843849" cy="11728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E52B6B8-B09F-D2D4-B618-5813AFE4336A}"/>
              </a:ext>
            </a:extLst>
          </p:cNvPr>
          <p:cNvSpPr txBox="1"/>
          <p:nvPr/>
        </p:nvSpPr>
        <p:spPr>
          <a:xfrm>
            <a:off x="1676400" y="4168185"/>
            <a:ext cx="15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kink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868C1-B761-4176-375E-BDBC8B57B234}"/>
              </a:ext>
            </a:extLst>
          </p:cNvPr>
          <p:cNvSpPr>
            <a:spLocks noChangeAspect="1"/>
          </p:cNvSpPr>
          <p:nvPr/>
        </p:nvSpPr>
        <p:spPr>
          <a:xfrm>
            <a:off x="1358900" y="449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2A8447-68E5-BEBA-EBAF-2009B7B83E20}"/>
              </a:ext>
            </a:extLst>
          </p:cNvPr>
          <p:cNvSpPr>
            <a:spLocks noChangeAspect="1"/>
          </p:cNvSpPr>
          <p:nvPr/>
        </p:nvSpPr>
        <p:spPr>
          <a:xfrm>
            <a:off x="6058949" y="467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D2BA50-474A-8EE2-BCC2-A86C3B081AC5}"/>
              </a:ext>
            </a:extLst>
          </p:cNvPr>
          <p:cNvSpPr>
            <a:spLocks noChangeAspect="1"/>
          </p:cNvSpPr>
          <p:nvPr/>
        </p:nvSpPr>
        <p:spPr>
          <a:xfrm>
            <a:off x="3409950" y="4526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1296-91AA-8E11-48F8-AECA5EB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72A1C4-A62D-BFBF-4461-05AF92BB9F6C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CFCF00-53D6-B3CD-8CD4-651C053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9" y="924718"/>
            <a:ext cx="5941429" cy="1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5EF3B-6E02-3211-6492-3C0A7DE0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E91FA8B-600C-9826-0879-D0D0E4F0E83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6007D-8D11-5A65-CEB8-7C32FC9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" y="912334"/>
            <a:ext cx="6018901" cy="1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74FE8-39E4-66C6-7A61-75012E1C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C7E-6F21-1790-4791-CBD8470FDCB2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4C30-6E15-2233-61CC-BF0455A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7" y="1408538"/>
            <a:ext cx="2939896" cy="816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31FCF-B2DE-C2B7-85F8-ADF44A2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35" y="1385815"/>
            <a:ext cx="3007849" cy="8387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4335F5-ACAC-8CDB-7F40-FE46685A4973}"/>
              </a:ext>
            </a:extLst>
          </p:cNvPr>
          <p:cNvSpPr txBox="1"/>
          <p:nvPr/>
        </p:nvSpPr>
        <p:spPr>
          <a:xfrm>
            <a:off x="1761339" y="100824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EB611E-4F61-DDBB-0038-28D4479814E5}"/>
              </a:ext>
            </a:extLst>
          </p:cNvPr>
          <p:cNvSpPr txBox="1"/>
          <p:nvPr/>
        </p:nvSpPr>
        <p:spPr>
          <a:xfrm>
            <a:off x="4671227" y="98389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37F15-8E9A-7CC8-9918-49B3F643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EAF3A7-B13D-47F3-1BE4-E9F716A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8B4C1E-C238-D5F2-9462-2AF9A73ACD7E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71CA1-9858-5A2A-C310-C408130470C4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ADD15C-5328-8DF1-4A18-694EA0FBE23D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BBA70A-63F5-C9AB-EBA8-A32DC3AF24F3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70028-3CF5-C590-316C-78B891E1760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764688-945B-876D-1364-A52A3EAC52E3}"/>
              </a:ext>
            </a:extLst>
          </p:cNvPr>
          <p:cNvSpPr txBox="1"/>
          <p:nvPr/>
        </p:nvSpPr>
        <p:spPr>
          <a:xfrm>
            <a:off x="5523681" y="3929030"/>
            <a:ext cx="1037463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9BCC6E-D264-5EF7-1551-C7E1465401DE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AB34AE-6957-D014-1A0F-D68E0F62FAE8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5BFF5F-0807-3F0C-4D49-DCFEC3BD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05679" cy="23907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00000F-7927-2BCF-E6B5-5230C2D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0" y="836613"/>
            <a:ext cx="3600860" cy="2390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7DC7CE9-C32A-E65E-13C3-34D07CCC1F36}"/>
              </a:ext>
            </a:extLst>
          </p:cNvPr>
          <p:cNvSpPr txBox="1"/>
          <p:nvPr/>
        </p:nvSpPr>
        <p:spPr>
          <a:xfrm>
            <a:off x="1321724" y="108737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strak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E2FA78-CC0A-89B8-1DEB-918CA06034F6}"/>
              </a:ext>
            </a:extLst>
          </p:cNvPr>
          <p:cNvSpPr txBox="1"/>
          <p:nvPr/>
        </p:nvSpPr>
        <p:spPr>
          <a:xfrm>
            <a:off x="5149454" y="1087372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airfoil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708811-C1D8-6EB2-2DDE-DB7C7ACBF232}"/>
              </a:ext>
            </a:extLst>
          </p:cNvPr>
          <p:cNvSpPr txBox="1"/>
          <p:nvPr/>
        </p:nvSpPr>
        <p:spPr>
          <a:xfrm>
            <a:off x="6697130" y="2286057"/>
            <a:ext cx="1665820" cy="369332"/>
          </a:xfrm>
          <a:prstGeom prst="wedgeRectCallout">
            <a:avLst>
              <a:gd name="adj1" fmla="val -85298"/>
              <a:gd name="adj2" fmla="val -41519"/>
            </a:avLst>
          </a:prstGeom>
          <a:solidFill>
            <a:srgbClr val="C09200"/>
          </a:solidFill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towards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collapse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section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polar due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bubbles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9CA5AD-F844-07DB-673B-E5AE7C80E38A}"/>
              </a:ext>
            </a:extLst>
          </p:cNvPr>
          <p:cNvSpPr txBox="1"/>
          <p:nvPr/>
        </p:nvSpPr>
        <p:spPr>
          <a:xfrm>
            <a:off x="2537479" y="2490862"/>
            <a:ext cx="1494370" cy="369332"/>
          </a:xfrm>
          <a:prstGeom prst="wedgeRectCallout">
            <a:avLst>
              <a:gd name="adj1" fmla="val -76375"/>
              <a:gd name="adj2" fmla="val -72467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sections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their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numbers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6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68A37-C53E-17BC-BDF5-715513B3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A185948-7E9F-5F59-4BED-B7872C5F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73508" cy="23907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800E864-FDE1-2F7F-313A-5A5CBCC0A85D}"/>
              </a:ext>
            </a:extLst>
          </p:cNvPr>
          <p:cNvSpPr txBox="1"/>
          <p:nvPr/>
        </p:nvSpPr>
        <p:spPr>
          <a:xfrm>
            <a:off x="2652689" y="1316800"/>
            <a:ext cx="373882" cy="200055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FF0DA55-E230-D8E1-DFE2-D5E8933EEE50}"/>
              </a:ext>
            </a:extLst>
          </p:cNvPr>
          <p:cNvCxnSpPr>
            <a:cxnSpLocks/>
          </p:cNvCxnSpPr>
          <p:nvPr/>
        </p:nvCxnSpPr>
        <p:spPr>
          <a:xfrm>
            <a:off x="1238250" y="1519236"/>
            <a:ext cx="2528888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5049EC-BEEF-0A00-9508-CACFC1FA6012}"/>
              </a:ext>
            </a:extLst>
          </p:cNvPr>
          <p:cNvCxnSpPr>
            <a:cxnSpLocks/>
          </p:cNvCxnSpPr>
          <p:nvPr/>
        </p:nvCxnSpPr>
        <p:spPr>
          <a:xfrm>
            <a:off x="3543302" y="1343025"/>
            <a:ext cx="0" cy="1743075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EB12CD5-F130-5BBD-9C8F-B7D97254C026}"/>
              </a:ext>
            </a:extLst>
          </p:cNvPr>
          <p:cNvSpPr txBox="1"/>
          <p:nvPr/>
        </p:nvSpPr>
        <p:spPr>
          <a:xfrm>
            <a:off x="3543302" y="2727293"/>
            <a:ext cx="516732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A4FDDA-2A60-146F-EC3C-51C79B2A858D}"/>
              </a:ext>
            </a:extLst>
          </p:cNvPr>
          <p:cNvCxnSpPr>
            <a:cxnSpLocks/>
          </p:cNvCxnSpPr>
          <p:nvPr/>
        </p:nvCxnSpPr>
        <p:spPr>
          <a:xfrm>
            <a:off x="3371852" y="1776413"/>
            <a:ext cx="0" cy="1309687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6AB4710-02D7-AEC8-6365-FA953ED16779}"/>
              </a:ext>
            </a:extLst>
          </p:cNvPr>
          <p:cNvCxnSpPr>
            <a:cxnSpLocks/>
          </p:cNvCxnSpPr>
          <p:nvPr/>
        </p:nvCxnSpPr>
        <p:spPr>
          <a:xfrm>
            <a:off x="2905127" y="1981200"/>
            <a:ext cx="0" cy="110490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0DC222-CE1E-5422-DA74-045AF113B084}"/>
              </a:ext>
            </a:extLst>
          </p:cNvPr>
          <p:cNvSpPr txBox="1"/>
          <p:nvPr/>
        </p:nvSpPr>
        <p:spPr>
          <a:xfrm>
            <a:off x="3228982" y="1694768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E54F37B-72A9-2D38-1E8D-D09E987052EC}"/>
              </a:ext>
            </a:extLst>
          </p:cNvPr>
          <p:cNvSpPr txBox="1"/>
          <p:nvPr/>
        </p:nvSpPr>
        <p:spPr>
          <a:xfrm>
            <a:off x="3400428" y="1351452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36E21F-FA72-6084-9572-DF70B5513266}"/>
              </a:ext>
            </a:extLst>
          </p:cNvPr>
          <p:cNvSpPr txBox="1"/>
          <p:nvPr/>
        </p:nvSpPr>
        <p:spPr>
          <a:xfrm>
            <a:off x="2764633" y="1847055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7D9BDA-237F-3D96-79ED-8CE75E956AE7}"/>
              </a:ext>
            </a:extLst>
          </p:cNvPr>
          <p:cNvSpPr txBox="1"/>
          <p:nvPr/>
        </p:nvSpPr>
        <p:spPr>
          <a:xfrm>
            <a:off x="2693804" y="959180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 at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wing sections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264B7C8-7A91-6F99-F3C2-AB925024BA77}"/>
              </a:ext>
            </a:extLst>
          </p:cNvPr>
          <p:cNvSpPr/>
          <p:nvPr/>
        </p:nvSpPr>
        <p:spPr>
          <a:xfrm>
            <a:off x="7175500" y="836612"/>
            <a:ext cx="3673508" cy="2390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549B71E-D961-185F-0256-A654A9603CE2}"/>
              </a:ext>
            </a:extLst>
          </p:cNvPr>
          <p:cNvCxnSpPr/>
          <p:nvPr/>
        </p:nvCxnSpPr>
        <p:spPr>
          <a:xfrm>
            <a:off x="7424738" y="2533650"/>
            <a:ext cx="33004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F4B937F-7D42-35ED-3DB2-A4B5B45BEA95}"/>
              </a:ext>
            </a:extLst>
          </p:cNvPr>
          <p:cNvCxnSpPr>
            <a:cxnSpLocks/>
          </p:cNvCxnSpPr>
          <p:nvPr/>
        </p:nvCxnSpPr>
        <p:spPr>
          <a:xfrm flipV="1">
            <a:off x="8434388" y="917575"/>
            <a:ext cx="0" cy="22066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17E9780-4A11-132B-CB28-1C5B735DC9B2}"/>
              </a:ext>
            </a:extLst>
          </p:cNvPr>
          <p:cNvCxnSpPr>
            <a:cxnSpLocks/>
          </p:cNvCxnSpPr>
          <p:nvPr/>
        </p:nvCxnSpPr>
        <p:spPr>
          <a:xfrm flipV="1">
            <a:off x="8702595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66A058-782A-5289-D5C7-26EF9EBA805B}"/>
              </a:ext>
            </a:extLst>
          </p:cNvPr>
          <p:cNvCxnSpPr>
            <a:cxnSpLocks/>
          </p:cNvCxnSpPr>
          <p:nvPr/>
        </p:nvCxnSpPr>
        <p:spPr>
          <a:xfrm flipV="1">
            <a:off x="8970682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8C0FB5F-1E8F-F4CD-DB1F-CC6F23563E5E}"/>
              </a:ext>
            </a:extLst>
          </p:cNvPr>
          <p:cNvCxnSpPr>
            <a:cxnSpLocks/>
          </p:cNvCxnSpPr>
          <p:nvPr/>
        </p:nvCxnSpPr>
        <p:spPr>
          <a:xfrm flipV="1">
            <a:off x="9238769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B64132F-1C5A-626F-7146-CCE1235011F3}"/>
              </a:ext>
            </a:extLst>
          </p:cNvPr>
          <p:cNvCxnSpPr>
            <a:cxnSpLocks/>
          </p:cNvCxnSpPr>
          <p:nvPr/>
        </p:nvCxnSpPr>
        <p:spPr>
          <a:xfrm flipV="1">
            <a:off x="9506856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AFDFA7E-C8F9-472B-37A3-6BE27F8700A8}"/>
              </a:ext>
            </a:extLst>
          </p:cNvPr>
          <p:cNvCxnSpPr>
            <a:cxnSpLocks/>
          </p:cNvCxnSpPr>
          <p:nvPr/>
        </p:nvCxnSpPr>
        <p:spPr>
          <a:xfrm flipV="1">
            <a:off x="9774943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D62ACBE-18F6-D7D1-58DB-1882F880EF91}"/>
              </a:ext>
            </a:extLst>
          </p:cNvPr>
          <p:cNvCxnSpPr>
            <a:cxnSpLocks/>
          </p:cNvCxnSpPr>
          <p:nvPr/>
        </p:nvCxnSpPr>
        <p:spPr>
          <a:xfrm flipV="1">
            <a:off x="10043030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CD1C19-9C58-D26B-CDFF-2E491EE13328}"/>
              </a:ext>
            </a:extLst>
          </p:cNvPr>
          <p:cNvCxnSpPr>
            <a:cxnSpLocks/>
          </p:cNvCxnSpPr>
          <p:nvPr/>
        </p:nvCxnSpPr>
        <p:spPr>
          <a:xfrm flipV="1">
            <a:off x="10311117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D099242-C14E-5D3F-BCC3-AF3B7972BAE5}"/>
              </a:ext>
            </a:extLst>
          </p:cNvPr>
          <p:cNvCxnSpPr>
            <a:cxnSpLocks/>
          </p:cNvCxnSpPr>
          <p:nvPr/>
        </p:nvCxnSpPr>
        <p:spPr>
          <a:xfrm flipV="1">
            <a:off x="10579203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E44C8B9-7169-577F-A620-10C5E623E732}"/>
              </a:ext>
            </a:extLst>
          </p:cNvPr>
          <p:cNvCxnSpPr>
            <a:cxnSpLocks/>
          </p:cNvCxnSpPr>
          <p:nvPr/>
        </p:nvCxnSpPr>
        <p:spPr>
          <a:xfrm flipV="1">
            <a:off x="7632620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7D69864-8846-86BE-092D-4E28F1B49BB6}"/>
              </a:ext>
            </a:extLst>
          </p:cNvPr>
          <p:cNvCxnSpPr>
            <a:cxnSpLocks/>
          </p:cNvCxnSpPr>
          <p:nvPr/>
        </p:nvCxnSpPr>
        <p:spPr>
          <a:xfrm flipV="1">
            <a:off x="7900707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D744D88-608F-7736-98B0-11FEC828609F}"/>
              </a:ext>
            </a:extLst>
          </p:cNvPr>
          <p:cNvCxnSpPr>
            <a:cxnSpLocks/>
          </p:cNvCxnSpPr>
          <p:nvPr/>
        </p:nvCxnSpPr>
        <p:spPr>
          <a:xfrm flipV="1">
            <a:off x="8168794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80A8F8F-0BAB-5E73-E60B-2FB64B0AE903}"/>
              </a:ext>
            </a:extLst>
          </p:cNvPr>
          <p:cNvCxnSpPr>
            <a:cxnSpLocks/>
          </p:cNvCxnSpPr>
          <p:nvPr/>
        </p:nvCxnSpPr>
        <p:spPr>
          <a:xfrm flipH="1">
            <a:off x="8387200" y="2601249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F1E949C-306F-5839-3052-BF29C99BE1CA}"/>
              </a:ext>
            </a:extLst>
          </p:cNvPr>
          <p:cNvCxnSpPr>
            <a:cxnSpLocks/>
          </p:cNvCxnSpPr>
          <p:nvPr/>
        </p:nvCxnSpPr>
        <p:spPr>
          <a:xfrm flipH="1">
            <a:off x="8387200" y="2288968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71D37AB-C1ED-504E-31F0-0D06C491FFAE}"/>
              </a:ext>
            </a:extLst>
          </p:cNvPr>
          <p:cNvCxnSpPr>
            <a:cxnSpLocks/>
          </p:cNvCxnSpPr>
          <p:nvPr/>
        </p:nvCxnSpPr>
        <p:spPr>
          <a:xfrm flipH="1">
            <a:off x="8387200" y="2043359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3CB8E86-BC01-CC58-D40C-0FD817E8105A}"/>
              </a:ext>
            </a:extLst>
          </p:cNvPr>
          <p:cNvCxnSpPr>
            <a:cxnSpLocks/>
          </p:cNvCxnSpPr>
          <p:nvPr/>
        </p:nvCxnSpPr>
        <p:spPr>
          <a:xfrm flipH="1">
            <a:off x="8387200" y="1797750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4AFA0D-761F-9BB3-B735-FB69E94D3B0D}"/>
              </a:ext>
            </a:extLst>
          </p:cNvPr>
          <p:cNvCxnSpPr>
            <a:cxnSpLocks/>
          </p:cNvCxnSpPr>
          <p:nvPr/>
        </p:nvCxnSpPr>
        <p:spPr>
          <a:xfrm flipH="1">
            <a:off x="8387200" y="1552141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A804FDA-53C5-1EB3-645C-8CE175B89726}"/>
              </a:ext>
            </a:extLst>
          </p:cNvPr>
          <p:cNvCxnSpPr>
            <a:cxnSpLocks/>
          </p:cNvCxnSpPr>
          <p:nvPr/>
        </p:nvCxnSpPr>
        <p:spPr>
          <a:xfrm flipH="1">
            <a:off x="8387200" y="1306532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EB28B13-3A71-875B-99A8-B2CBE079D70C}"/>
              </a:ext>
            </a:extLst>
          </p:cNvPr>
          <p:cNvCxnSpPr>
            <a:cxnSpLocks/>
          </p:cNvCxnSpPr>
          <p:nvPr/>
        </p:nvCxnSpPr>
        <p:spPr>
          <a:xfrm flipH="1">
            <a:off x="8387200" y="2846858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199CA56-0D1D-27A4-4BE7-408BD72CAFCE}"/>
              </a:ext>
            </a:extLst>
          </p:cNvPr>
          <p:cNvCxnSpPr>
            <a:cxnSpLocks/>
          </p:cNvCxnSpPr>
          <p:nvPr/>
        </p:nvCxnSpPr>
        <p:spPr>
          <a:xfrm flipH="1">
            <a:off x="8387200" y="3025792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F6EC403E-7154-55A0-B12F-F2FC79DD9D2A}"/>
              </a:ext>
            </a:extLst>
          </p:cNvPr>
          <p:cNvSpPr txBox="1"/>
          <p:nvPr/>
        </p:nvSpPr>
        <p:spPr>
          <a:xfrm>
            <a:off x="8104750" y="98699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2A16C40-8CBB-36F5-58A3-FB5F7F38A918}"/>
              </a:ext>
            </a:extLst>
          </p:cNvPr>
          <p:cNvSpPr txBox="1"/>
          <p:nvPr/>
        </p:nvSpPr>
        <p:spPr>
          <a:xfrm>
            <a:off x="10226295" y="263522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948AAE-E0F3-43AF-71D9-56D75F352F68}"/>
              </a:ext>
            </a:extLst>
          </p:cNvPr>
          <p:cNvSpPr txBox="1"/>
          <p:nvPr/>
        </p:nvSpPr>
        <p:spPr>
          <a:xfrm>
            <a:off x="8336446" y="2621125"/>
            <a:ext cx="229553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0°</a:t>
            </a:r>
            <a:endParaRPr lang="en-US" sz="10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B69D7E8-25F2-AD43-BEB2-1C2E80A43EAB}"/>
              </a:ext>
            </a:extLst>
          </p:cNvPr>
          <p:cNvCxnSpPr>
            <a:cxnSpLocks/>
          </p:cNvCxnSpPr>
          <p:nvPr/>
        </p:nvCxnSpPr>
        <p:spPr>
          <a:xfrm flipH="1">
            <a:off x="8387200" y="1082290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02866241-2F29-C6CF-73A2-B7DD75504048}"/>
              </a:ext>
            </a:extLst>
          </p:cNvPr>
          <p:cNvSpPr txBox="1"/>
          <p:nvPr/>
        </p:nvSpPr>
        <p:spPr>
          <a:xfrm>
            <a:off x="7852394" y="2617948"/>
            <a:ext cx="371441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-1,5°</a:t>
            </a:r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0FF87C-7414-7417-EDEB-201E39BA0FC9}"/>
              </a:ext>
            </a:extLst>
          </p:cNvPr>
          <p:cNvCxnSpPr>
            <a:cxnSpLocks/>
          </p:cNvCxnSpPr>
          <p:nvPr/>
        </p:nvCxnSpPr>
        <p:spPr>
          <a:xfrm flipV="1">
            <a:off x="7975600" y="1145469"/>
            <a:ext cx="2039076" cy="180092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D7A73F8-1B0D-B87F-BE69-375B8F5051E8}"/>
              </a:ext>
            </a:extLst>
          </p:cNvPr>
          <p:cNvSpPr txBox="1"/>
          <p:nvPr/>
        </p:nvSpPr>
        <p:spPr>
          <a:xfrm>
            <a:off x="7483189" y="2606270"/>
            <a:ext cx="313068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-3°</a:t>
            </a:r>
            <a:endParaRPr lang="en-US" sz="1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3A9F527-B506-E2EE-64BE-AEEC69FA4793}"/>
              </a:ext>
            </a:extLst>
          </p:cNvPr>
          <p:cNvCxnSpPr>
            <a:cxnSpLocks/>
          </p:cNvCxnSpPr>
          <p:nvPr/>
        </p:nvCxnSpPr>
        <p:spPr>
          <a:xfrm flipV="1">
            <a:off x="7611320" y="1104626"/>
            <a:ext cx="2039076" cy="18009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D739E4C-3A15-01AA-631B-AFBD237E8585}"/>
              </a:ext>
            </a:extLst>
          </p:cNvPr>
          <p:cNvCxnSpPr>
            <a:cxnSpLocks/>
          </p:cNvCxnSpPr>
          <p:nvPr/>
        </p:nvCxnSpPr>
        <p:spPr>
          <a:xfrm flipV="1">
            <a:off x="7370899" y="1063783"/>
            <a:ext cx="1915217" cy="169153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1891AF06-8B88-68AC-EDCF-F2084C98E83F}"/>
              </a:ext>
            </a:extLst>
          </p:cNvPr>
          <p:cNvSpPr txBox="1"/>
          <p:nvPr/>
        </p:nvSpPr>
        <p:spPr>
          <a:xfrm>
            <a:off x="9693277" y="1334913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Flat Plate</a:t>
            </a:r>
            <a:endParaRPr lang="en-US" sz="9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C311D35-8867-B541-AD01-80C0EFDFB617}"/>
              </a:ext>
            </a:extLst>
          </p:cNvPr>
          <p:cNvSpPr txBox="1"/>
          <p:nvPr/>
        </p:nvSpPr>
        <p:spPr>
          <a:xfrm>
            <a:off x="9431671" y="1156056"/>
            <a:ext cx="774571" cy="230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Race</a:t>
            </a:r>
            <a:r>
              <a:rPr lang="de-DE" sz="9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Airfoil</a:t>
            </a:r>
            <a:endParaRPr lang="en-US" sz="9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0D5BE67-9127-836C-9916-DB14FEFE352B}"/>
              </a:ext>
            </a:extLst>
          </p:cNvPr>
          <p:cNvSpPr txBox="1"/>
          <p:nvPr/>
        </p:nvSpPr>
        <p:spPr>
          <a:xfrm>
            <a:off x="9230818" y="939170"/>
            <a:ext cx="944489" cy="230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Thermal Airfoil</a:t>
            </a:r>
            <a:endParaRPr lang="en-US" sz="9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B0DC564-B229-F4F2-2C63-A2E3C1F1E94B}"/>
              </a:ext>
            </a:extLst>
          </p:cNvPr>
          <p:cNvSpPr>
            <a:spLocks noChangeAspect="1"/>
          </p:cNvSpPr>
          <p:nvPr/>
        </p:nvSpPr>
        <p:spPr>
          <a:xfrm>
            <a:off x="7594869" y="2498725"/>
            <a:ext cx="74095" cy="740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75B578A-D5F2-9CDB-6BA1-1384D6FF5F59}"/>
              </a:ext>
            </a:extLst>
          </p:cNvPr>
          <p:cNvSpPr>
            <a:spLocks noChangeAspect="1"/>
          </p:cNvSpPr>
          <p:nvPr/>
        </p:nvSpPr>
        <p:spPr>
          <a:xfrm>
            <a:off x="8000136" y="2496819"/>
            <a:ext cx="74095" cy="740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45A44CD-FD2F-2625-1934-006E6DB42DCA}"/>
              </a:ext>
            </a:extLst>
          </p:cNvPr>
          <p:cNvSpPr>
            <a:spLocks noChangeAspect="1"/>
          </p:cNvSpPr>
          <p:nvPr/>
        </p:nvSpPr>
        <p:spPr>
          <a:xfrm>
            <a:off x="8398260" y="2497294"/>
            <a:ext cx="74095" cy="740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44B4E68-9354-5035-56A9-80AF1A931817}"/>
              </a:ext>
            </a:extLst>
          </p:cNvPr>
          <p:cNvCxnSpPr>
            <a:cxnSpLocks/>
          </p:cNvCxnSpPr>
          <p:nvPr/>
        </p:nvCxnSpPr>
        <p:spPr>
          <a:xfrm>
            <a:off x="8940678" y="2097384"/>
            <a:ext cx="56617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E3FE60BF-4743-821D-5663-244C92806FCC}"/>
              </a:ext>
            </a:extLst>
          </p:cNvPr>
          <p:cNvCxnSpPr>
            <a:cxnSpLocks/>
          </p:cNvCxnSpPr>
          <p:nvPr/>
        </p:nvCxnSpPr>
        <p:spPr>
          <a:xfrm flipV="1">
            <a:off x="9506856" y="1619250"/>
            <a:ext cx="0" cy="4699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D09F7FDD-F0EE-4813-2FE0-1035A3CA0FAC}"/>
              </a:ext>
            </a:extLst>
          </p:cNvPr>
          <p:cNvSpPr txBox="1"/>
          <p:nvPr/>
        </p:nvSpPr>
        <p:spPr>
          <a:xfrm>
            <a:off x="9489176" y="178193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dcl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DE092743-B3DC-80B2-5E24-0E74DEAA5535}"/>
              </a:ext>
            </a:extLst>
          </p:cNvPr>
          <p:cNvSpPr txBox="1"/>
          <p:nvPr/>
        </p:nvSpPr>
        <p:spPr>
          <a:xfrm>
            <a:off x="8977582" y="20973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dalpha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B8A27CC-6BB4-D0D6-B505-976ACDD13A3D}"/>
              </a:ext>
            </a:extLst>
          </p:cNvPr>
          <p:cNvSpPr txBox="1"/>
          <p:nvPr/>
        </p:nvSpPr>
        <p:spPr>
          <a:xfrm>
            <a:off x="7426287" y="2879618"/>
            <a:ext cx="807595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alpha0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1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8A661-325F-4851-F91A-B13C3B2C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73DF72A1-859D-560E-3417-9C9B1FC1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836613"/>
            <a:ext cx="6100179" cy="17131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9AAF3A1-F71D-F12D-90ED-365A60299835}"/>
              </a:ext>
            </a:extLst>
          </p:cNvPr>
          <p:cNvSpPr txBox="1"/>
          <p:nvPr/>
        </p:nvSpPr>
        <p:spPr>
          <a:xfrm>
            <a:off x="1924547" y="911566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</a:t>
            </a:r>
            <a:endParaRPr lang="en-US" sz="1000" noProof="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0620C-6E01-EEDF-7439-5AC8C2AE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CB23D1-4E4D-4F92-DFF1-1E495C6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836613"/>
            <a:ext cx="6119812" cy="1718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250EFE-433F-A3C5-8B94-13D5CC67DE4C}"/>
              </a:ext>
            </a:extLst>
          </p:cNvPr>
          <p:cNvSpPr txBox="1"/>
          <p:nvPr/>
        </p:nvSpPr>
        <p:spPr>
          <a:xfrm>
            <a:off x="2654304" y="968717"/>
            <a:ext cx="319876" cy="246221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F6953EF-6CF3-F58D-12E2-F4AB12B561E3}"/>
              </a:ext>
            </a:extLst>
          </p:cNvPr>
          <p:cNvCxnSpPr>
            <a:cxnSpLocks/>
          </p:cNvCxnSpPr>
          <p:nvPr/>
        </p:nvCxnSpPr>
        <p:spPr>
          <a:xfrm>
            <a:off x="3552823" y="1285875"/>
            <a:ext cx="0" cy="138114"/>
          </a:xfrm>
          <a:prstGeom prst="line">
            <a:avLst/>
          </a:prstGeom>
          <a:ln w="225425">
            <a:solidFill>
              <a:srgbClr val="FFC000"/>
            </a:solidFill>
          </a:ln>
          <a:effectLst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9A681A7-3A09-78D0-C700-3F45FC9E4000}"/>
              </a:ext>
            </a:extLst>
          </p:cNvPr>
          <p:cNvSpPr txBox="1"/>
          <p:nvPr/>
        </p:nvSpPr>
        <p:spPr>
          <a:xfrm>
            <a:off x="2938960" y="968716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(1) Too much deviation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395342-E2CD-2C47-CA62-D5C126B38732}"/>
              </a:ext>
            </a:extLst>
          </p:cNvPr>
          <p:cNvSpPr txBox="1"/>
          <p:nvPr/>
        </p:nvSpPr>
        <p:spPr>
          <a:xfrm>
            <a:off x="1811341" y="2221423"/>
            <a:ext cx="319876" cy="246221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205547-90FB-3BCC-30A6-18D2CB6EAD17}"/>
              </a:ext>
            </a:extLst>
          </p:cNvPr>
          <p:cNvSpPr txBox="1"/>
          <p:nvPr/>
        </p:nvSpPr>
        <p:spPr>
          <a:xfrm>
            <a:off x="2095997" y="2221421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(2) Number of Panels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07C6B6-2E3E-8AED-5BAF-6D4C8DA28BF5}"/>
              </a:ext>
            </a:extLst>
          </p:cNvPr>
          <p:cNvSpPr txBox="1"/>
          <p:nvPr/>
        </p:nvSpPr>
        <p:spPr>
          <a:xfrm>
            <a:off x="5671906" y="1263250"/>
            <a:ext cx="550218" cy="230832"/>
          </a:xfrm>
          <a:prstGeom prst="rect">
            <a:avLst/>
          </a:prstGeom>
          <a:solidFill>
            <a:srgbClr val="D6A3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061C1C-E3CC-1EA5-3A25-903F1258EF7E}"/>
              </a:ext>
            </a:extLst>
          </p:cNvPr>
          <p:cNvSpPr txBox="1"/>
          <p:nvPr/>
        </p:nvSpPr>
        <p:spPr>
          <a:xfrm>
            <a:off x="6186904" y="125555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(3) Tip chord</a:t>
            </a:r>
          </a:p>
        </p:txBody>
      </p:sp>
    </p:spTree>
    <p:extLst>
      <p:ext uri="{BB962C8B-B14F-4D97-AF65-F5344CB8AC3E}">
        <p14:creationId xmlns:p14="http://schemas.microsoft.com/office/powerpoint/2010/main" val="22717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9" y="2709170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CC6A0-12F3-FDBB-8DCB-4F2D9ACBB5EA}"/>
              </a:ext>
            </a:extLst>
          </p:cNvPr>
          <p:cNvSpPr txBox="1"/>
          <p:nvPr/>
        </p:nvSpPr>
        <p:spPr>
          <a:xfrm>
            <a:off x="3115170" y="3992092"/>
            <a:ext cx="7616470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280BF-CFBE-D814-48CE-753EFF92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99F5BC-5752-2A44-D6A4-FBF32586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26" y="5093403"/>
            <a:ext cx="4287837" cy="12130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0BDB82-0F69-40E4-E5ED-97594479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1140614"/>
            <a:ext cx="4287837" cy="12271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8B63B0-7B90-234A-A098-15330D231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73" y="1158093"/>
            <a:ext cx="4287837" cy="1209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0C57335-F03A-51B7-3A36-B49DF0749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6" y="2731528"/>
            <a:ext cx="4287837" cy="119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314622D-E605-CDB8-A10C-4634BEA75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272" y="2718864"/>
            <a:ext cx="4287837" cy="12081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4793F7-55AF-1133-D48D-572F2089CE85}"/>
              </a:ext>
            </a:extLst>
          </p:cNvPr>
          <p:cNvSpPr txBox="1"/>
          <p:nvPr/>
        </p:nvSpPr>
        <p:spPr>
          <a:xfrm>
            <a:off x="1283623" y="969196"/>
            <a:ext cx="2805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with high deviation to planform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49AF97-2C3B-618C-D481-FEA7C3F09E91}"/>
              </a:ext>
            </a:extLst>
          </p:cNvPr>
          <p:cNvSpPr txBox="1"/>
          <p:nvPr/>
        </p:nvSpPr>
        <p:spPr>
          <a:xfrm>
            <a:off x="5543203" y="969196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 insertion of helper sections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003E30-906D-6D07-6071-E2E523A56EE9}"/>
              </a:ext>
            </a:extLst>
          </p:cNvPr>
          <p:cNvSpPr txBox="1"/>
          <p:nvPr/>
        </p:nvSpPr>
        <p:spPr>
          <a:xfrm>
            <a:off x="1283623" y="2539143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panel width applied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C5B39-BA34-B825-5DCC-884F7572FB6A}"/>
              </a:ext>
            </a:extLst>
          </p:cNvPr>
          <p:cNvSpPr txBox="1"/>
          <p:nvPr/>
        </p:nvSpPr>
        <p:spPr>
          <a:xfrm>
            <a:off x="5543203" y="2539142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tip chord applied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450743-6080-69B8-37BF-DB1F28EDF7D7}"/>
              </a:ext>
            </a:extLst>
          </p:cNvPr>
          <p:cNvSpPr txBox="1"/>
          <p:nvPr/>
        </p:nvSpPr>
        <p:spPr>
          <a:xfrm>
            <a:off x="7941402" y="2547447"/>
            <a:ext cx="1093059" cy="200055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Ready </a:t>
            </a:r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Analysis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62C1271-5F8C-23FA-6424-22A8129AA970}"/>
              </a:ext>
            </a:extLst>
          </p:cNvPr>
          <p:cNvSpPr/>
          <p:nvPr/>
        </p:nvSpPr>
        <p:spPr>
          <a:xfrm>
            <a:off x="4219419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6EA996A-D553-2E0D-1190-39BABE60CD08}"/>
              </a:ext>
            </a:extLst>
          </p:cNvPr>
          <p:cNvSpPr/>
          <p:nvPr/>
        </p:nvSpPr>
        <p:spPr>
          <a:xfrm>
            <a:off x="7772574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E5A9C07-328D-8C66-ECF0-D48C68644E29}"/>
              </a:ext>
            </a:extLst>
          </p:cNvPr>
          <p:cNvSpPr/>
          <p:nvPr/>
        </p:nvSpPr>
        <p:spPr>
          <a:xfrm>
            <a:off x="3326196" y="2563934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7510A14-D8A9-1234-0F1E-80BA4C791F98}"/>
              </a:ext>
            </a:extLst>
          </p:cNvPr>
          <p:cNvSpPr/>
          <p:nvPr/>
        </p:nvSpPr>
        <p:spPr>
          <a:xfrm>
            <a:off x="7466968" y="2526073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>
            <a:extLst>
              <a:ext uri="{FF2B5EF4-FFF2-40B4-BE49-F238E27FC236}">
                <a16:creationId xmlns:a16="http://schemas.microsoft.com/office/drawing/2014/main" id="{766BEBCE-305C-21C2-E4EC-6BE79E84E19A}"/>
              </a:ext>
            </a:extLst>
          </p:cNvPr>
          <p:cNvSpPr txBox="1"/>
          <p:nvPr/>
        </p:nvSpPr>
        <p:spPr>
          <a:xfrm>
            <a:off x="2301297" y="1484443"/>
            <a:ext cx="1719743" cy="4299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kern="0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47B91A-312E-5C45-2D40-633FBCE1F80F}"/>
              </a:ext>
            </a:extLst>
          </p:cNvPr>
          <p:cNvSpPr txBox="1"/>
          <p:nvPr/>
        </p:nvSpPr>
        <p:spPr>
          <a:xfrm>
            <a:off x="6058603" y="1699411"/>
            <a:ext cx="877174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196B2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4DB7FC-6B30-A80E-EBB8-5E756252A48F}"/>
              </a:ext>
            </a:extLst>
          </p:cNvPr>
          <p:cNvSpPr txBox="1"/>
          <p:nvPr/>
        </p:nvSpPr>
        <p:spPr>
          <a:xfrm>
            <a:off x="5596510" y="1322955"/>
            <a:ext cx="957742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F07C0A1-6354-2CCB-526C-9A26FDB8989B}"/>
              </a:ext>
            </a:extLst>
          </p:cNvPr>
          <p:cNvSpPr txBox="1"/>
          <p:nvPr/>
        </p:nvSpPr>
        <p:spPr>
          <a:xfrm>
            <a:off x="4194344" y="106004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52D02096-7213-76B3-AA50-8D6FDAE07783}"/>
              </a:ext>
            </a:extLst>
          </p:cNvPr>
          <p:cNvSpPr/>
          <p:nvPr/>
        </p:nvSpPr>
        <p:spPr>
          <a:xfrm rot="15812055">
            <a:off x="4047487" y="624278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6FE1104A-1972-041C-B98B-E623BCA7712D}"/>
              </a:ext>
            </a:extLst>
          </p:cNvPr>
          <p:cNvSpPr/>
          <p:nvPr/>
        </p:nvSpPr>
        <p:spPr>
          <a:xfrm rot="5400000">
            <a:off x="4107108" y="747106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2A0A67E-D32A-0E8A-3CDB-DD4F32D35408}"/>
              </a:ext>
            </a:extLst>
          </p:cNvPr>
          <p:cNvSpPr txBox="1"/>
          <p:nvPr/>
        </p:nvSpPr>
        <p:spPr>
          <a:xfrm>
            <a:off x="4403572" y="2172272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B1A73E4-327D-F9D0-E4C1-56D12EE8CB34}"/>
              </a:ext>
            </a:extLst>
          </p:cNvPr>
          <p:cNvSpPr txBox="1"/>
          <p:nvPr/>
        </p:nvSpPr>
        <p:spPr>
          <a:xfrm>
            <a:off x="2305127" y="40445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kumimoji="0" lang="de-DE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Design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11A9CB-6859-DCBA-0E04-8F4803B638DA}"/>
              </a:ext>
            </a:extLst>
          </p:cNvPr>
          <p:cNvSpPr txBox="1"/>
          <p:nvPr/>
        </p:nvSpPr>
        <p:spPr>
          <a:xfrm>
            <a:off x="5235546" y="398641"/>
            <a:ext cx="19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Analysis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80561EE-D78A-B0E0-8BFD-C94CB5F13148}"/>
              </a:ext>
            </a:extLst>
          </p:cNvPr>
          <p:cNvSpPr/>
          <p:nvPr/>
        </p:nvSpPr>
        <p:spPr>
          <a:xfrm>
            <a:off x="1571006" y="1539041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6B16627-D8BF-887D-0F43-FA6F9B123DA8}"/>
              </a:ext>
            </a:extLst>
          </p:cNvPr>
          <p:cNvSpPr txBox="1"/>
          <p:nvPr/>
        </p:nvSpPr>
        <p:spPr>
          <a:xfrm>
            <a:off x="702112" y="1491132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6DC2629-7369-2F4A-C63D-167438FEEFDB}"/>
              </a:ext>
            </a:extLst>
          </p:cNvPr>
          <p:cNvCxnSpPr/>
          <p:nvPr/>
        </p:nvCxnSpPr>
        <p:spPr>
          <a:xfrm>
            <a:off x="2771859" y="2092533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7985EC8-5961-0985-DE37-26DDB4B06ABA}"/>
              </a:ext>
            </a:extLst>
          </p:cNvPr>
          <p:cNvSpPr txBox="1"/>
          <p:nvPr/>
        </p:nvSpPr>
        <p:spPr>
          <a:xfrm>
            <a:off x="2456913" y="2797452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EB2E59-7B26-373E-A511-F2B45A0A8FB3}"/>
              </a:ext>
            </a:extLst>
          </p:cNvPr>
          <p:cNvCxnSpPr>
            <a:cxnSpLocks/>
          </p:cNvCxnSpPr>
          <p:nvPr/>
        </p:nvCxnSpPr>
        <p:spPr>
          <a:xfrm>
            <a:off x="3888273" y="555436"/>
            <a:ext cx="1261241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E501467-3A1F-8937-E735-ED8DCE75FCA2}"/>
              </a:ext>
            </a:extLst>
          </p:cNvPr>
          <p:cNvCxnSpPr>
            <a:cxnSpLocks/>
          </p:cNvCxnSpPr>
          <p:nvPr/>
        </p:nvCxnSpPr>
        <p:spPr>
          <a:xfrm>
            <a:off x="668085" y="576817"/>
            <a:ext cx="152469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D9155F5-D158-E877-D1F6-2A1C854056E4}"/>
              </a:ext>
            </a:extLst>
          </p:cNvPr>
          <p:cNvCxnSpPr>
            <a:cxnSpLocks/>
          </p:cNvCxnSpPr>
          <p:nvPr/>
        </p:nvCxnSpPr>
        <p:spPr>
          <a:xfrm>
            <a:off x="7216182" y="537780"/>
            <a:ext cx="290277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2DEA91B1-4F17-3568-0A2C-642B0347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6554252" y="2996674"/>
            <a:ext cx="2635103" cy="17365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1C8090-AFAC-997A-3ECD-75FEFF2CCCF7}"/>
              </a:ext>
            </a:extLst>
          </p:cNvPr>
          <p:cNvSpPr txBox="1"/>
          <p:nvPr/>
        </p:nvSpPr>
        <p:spPr>
          <a:xfrm>
            <a:off x="6935778" y="4573311"/>
            <a:ext cx="1724318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Planform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Creator2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501E54-7EA9-C348-4F6A-A72B7C4BCB83}"/>
              </a:ext>
            </a:extLst>
          </p:cNvPr>
          <p:cNvSpPr txBox="1"/>
          <p:nvPr/>
        </p:nvSpPr>
        <p:spPr>
          <a:xfrm>
            <a:off x="7748620" y="5332648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3E0D4B1-936C-09CE-E42B-6BFD3DB45F7E}"/>
              </a:ext>
            </a:extLst>
          </p:cNvPr>
          <p:cNvCxnSpPr>
            <a:cxnSpLocks/>
          </p:cNvCxnSpPr>
          <p:nvPr/>
        </p:nvCxnSpPr>
        <p:spPr>
          <a:xfrm>
            <a:off x="8752922" y="5185619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E5A7C4D-87E1-C086-3513-2C9BF321E351}"/>
              </a:ext>
            </a:extLst>
          </p:cNvPr>
          <p:cNvSpPr txBox="1"/>
          <p:nvPr/>
        </p:nvSpPr>
        <p:spPr>
          <a:xfrm>
            <a:off x="9127467" y="5121022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FEF37-982B-8478-2803-030032274122}"/>
              </a:ext>
            </a:extLst>
          </p:cNvPr>
          <p:cNvSpPr txBox="1"/>
          <p:nvPr/>
        </p:nvSpPr>
        <p:spPr>
          <a:xfrm>
            <a:off x="9204300" y="5360790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F27897-CD2D-3899-43B4-BF52EDFE65FA}"/>
              </a:ext>
            </a:extLst>
          </p:cNvPr>
          <p:cNvCxnSpPr>
            <a:cxnSpLocks/>
          </p:cNvCxnSpPr>
          <p:nvPr/>
        </p:nvCxnSpPr>
        <p:spPr>
          <a:xfrm flipH="1" flipV="1">
            <a:off x="8634107" y="5285388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B10AC-5F02-8B49-E216-7DBA662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6E104C-65C0-B4C7-D810-2DC3A0A3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2" y="1062812"/>
            <a:ext cx="1792452" cy="6182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CFCD05-F190-623C-367D-3D91FF03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51" y="1072518"/>
            <a:ext cx="1833895" cy="625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C5195-427F-80FD-BBE8-32D91FEA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7" y="1073173"/>
            <a:ext cx="1792453" cy="5974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E30DA1-0E36-9578-54E0-8F471D7CBA10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B2C16-AAC0-35C8-3CED-A4883C36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3A884-484E-569B-8BC9-015BD7C4D85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FA7D32-7C6B-7E1E-739C-BBA4428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8296"/>
            <a:ext cx="6067490" cy="21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605E-86FF-1A47-5F67-BD5C2A2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86C5240-C288-971E-74DD-83CE8753B6F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C9B498-5ECE-9B56-6C20-9143A1B0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991758"/>
            <a:ext cx="5991393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10287-6F66-5D86-BE3E-CDDE39CA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B224A4F-612C-E813-CFC7-C63C054EBC5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34ABCA-53D5-7AC7-42F9-7B0B5DD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9" y="979548"/>
            <a:ext cx="6035991" cy="1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78BCC-53CA-6EDD-9BF6-C4A09675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0E24F0A-923B-B8AE-9845-12C7A35E4EB1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7829D6-A704-022B-5E59-226F082E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1" y="977897"/>
            <a:ext cx="6105465" cy="1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BBE19-E478-2AA7-B8F5-97860D6C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DBBA51-0AFA-79EF-A296-168AC684399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42F907-26A2-A707-2AA3-88E374B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8" y="929528"/>
            <a:ext cx="5954731" cy="1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59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11</cp:revision>
  <dcterms:created xsi:type="dcterms:W3CDTF">2024-08-20T14:07:39Z</dcterms:created>
  <dcterms:modified xsi:type="dcterms:W3CDTF">2025-03-09T10:08:01Z</dcterms:modified>
</cp:coreProperties>
</file>