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81" r:id="rId16"/>
    <p:sldId id="282" r:id="rId17"/>
    <p:sldId id="283" r:id="rId18"/>
    <p:sldId id="286" r:id="rId19"/>
    <p:sldId id="285" r:id="rId20"/>
    <p:sldId id="284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0000"/>
    <a:srgbClr val="C09200"/>
    <a:srgbClr val="101010"/>
    <a:srgbClr val="DCDCDC"/>
    <a:srgbClr val="D3D3D3"/>
    <a:srgbClr val="E5E5E5"/>
    <a:srgbClr val="F0F0F0"/>
    <a:srgbClr val="DA00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108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5BFF5F-0807-3F0C-4D49-DCFEC3BD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05679" cy="2390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00000F-7927-2BCF-E6B5-5230C2D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0" y="836613"/>
            <a:ext cx="3600860" cy="2390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DC7CE9-C32A-E65E-13C3-34D07CCC1F36}"/>
              </a:ext>
            </a:extLst>
          </p:cNvPr>
          <p:cNvSpPr txBox="1"/>
          <p:nvPr/>
        </p:nvSpPr>
        <p:spPr>
          <a:xfrm>
            <a:off x="1321724" y="108737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strak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E2FA78-CC0A-89B8-1DEB-918CA06034F6}"/>
              </a:ext>
            </a:extLst>
          </p:cNvPr>
          <p:cNvSpPr txBox="1"/>
          <p:nvPr/>
        </p:nvSpPr>
        <p:spPr>
          <a:xfrm>
            <a:off x="5149454" y="108737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airfoil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708811-C1D8-6EB2-2DDE-DB7C7ACBF232}"/>
              </a:ext>
            </a:extLst>
          </p:cNvPr>
          <p:cNvSpPr txBox="1"/>
          <p:nvPr/>
        </p:nvSpPr>
        <p:spPr>
          <a:xfrm>
            <a:off x="6697130" y="2286057"/>
            <a:ext cx="1665820" cy="369332"/>
          </a:xfrm>
          <a:prstGeom prst="wedgeRectCallout">
            <a:avLst>
              <a:gd name="adj1" fmla="val -85298"/>
              <a:gd name="adj2" fmla="val -41519"/>
            </a:avLst>
          </a:prstGeom>
          <a:solidFill>
            <a:srgbClr val="C09200"/>
          </a:solidFill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towards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collapse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polar due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bubbles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9CA5AD-F844-07DB-673B-E5AE7C80E38A}"/>
              </a:ext>
            </a:extLst>
          </p:cNvPr>
          <p:cNvSpPr txBox="1"/>
          <p:nvPr/>
        </p:nvSpPr>
        <p:spPr>
          <a:xfrm>
            <a:off x="2537479" y="2490862"/>
            <a:ext cx="1494370" cy="369332"/>
          </a:xfrm>
          <a:prstGeom prst="wedgeRectCallout">
            <a:avLst>
              <a:gd name="adj1" fmla="val -76375"/>
              <a:gd name="adj2" fmla="val -72467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sections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8A37-C53E-17BC-BDF5-715513B3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185948-7E9F-5F59-4BED-B7872C5F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73508" cy="2390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800E864-FDE1-2F7F-313A-5A5CBCC0A85D}"/>
              </a:ext>
            </a:extLst>
          </p:cNvPr>
          <p:cNvSpPr txBox="1"/>
          <p:nvPr/>
        </p:nvSpPr>
        <p:spPr>
          <a:xfrm>
            <a:off x="2652689" y="1316800"/>
            <a:ext cx="373882" cy="200055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F0DA55-E230-D8E1-DFE2-D5E8933EEE50}"/>
              </a:ext>
            </a:extLst>
          </p:cNvPr>
          <p:cNvCxnSpPr>
            <a:cxnSpLocks/>
          </p:cNvCxnSpPr>
          <p:nvPr/>
        </p:nvCxnSpPr>
        <p:spPr>
          <a:xfrm>
            <a:off x="1238250" y="1519236"/>
            <a:ext cx="25288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5049EC-BEEF-0A00-9508-CACFC1FA6012}"/>
              </a:ext>
            </a:extLst>
          </p:cNvPr>
          <p:cNvCxnSpPr>
            <a:cxnSpLocks/>
          </p:cNvCxnSpPr>
          <p:nvPr/>
        </p:nvCxnSpPr>
        <p:spPr>
          <a:xfrm>
            <a:off x="3543302" y="1343025"/>
            <a:ext cx="0" cy="174307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EB12CD5-F130-5BBD-9C8F-B7D97254C026}"/>
              </a:ext>
            </a:extLst>
          </p:cNvPr>
          <p:cNvSpPr txBox="1"/>
          <p:nvPr/>
        </p:nvSpPr>
        <p:spPr>
          <a:xfrm>
            <a:off x="3543302" y="2727293"/>
            <a:ext cx="516732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A4FDDA-2A60-146F-EC3C-51C79B2A858D}"/>
              </a:ext>
            </a:extLst>
          </p:cNvPr>
          <p:cNvCxnSpPr>
            <a:cxnSpLocks/>
          </p:cNvCxnSpPr>
          <p:nvPr/>
        </p:nvCxnSpPr>
        <p:spPr>
          <a:xfrm>
            <a:off x="3371852" y="1776413"/>
            <a:ext cx="0" cy="130968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AB4710-02D7-AEC8-6365-FA953ED16779}"/>
              </a:ext>
            </a:extLst>
          </p:cNvPr>
          <p:cNvCxnSpPr>
            <a:cxnSpLocks/>
          </p:cNvCxnSpPr>
          <p:nvPr/>
        </p:nvCxnSpPr>
        <p:spPr>
          <a:xfrm>
            <a:off x="2905127" y="1981200"/>
            <a:ext cx="0" cy="110490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0DC222-CE1E-5422-DA74-045AF113B084}"/>
              </a:ext>
            </a:extLst>
          </p:cNvPr>
          <p:cNvSpPr txBox="1"/>
          <p:nvPr/>
        </p:nvSpPr>
        <p:spPr>
          <a:xfrm>
            <a:off x="3228982" y="1694768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54F37B-72A9-2D38-1E8D-D09E987052EC}"/>
              </a:ext>
            </a:extLst>
          </p:cNvPr>
          <p:cNvSpPr txBox="1"/>
          <p:nvPr/>
        </p:nvSpPr>
        <p:spPr>
          <a:xfrm>
            <a:off x="3400428" y="1351452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36E21F-FA72-6084-9572-DF70B5513266}"/>
              </a:ext>
            </a:extLst>
          </p:cNvPr>
          <p:cNvSpPr txBox="1"/>
          <p:nvPr/>
        </p:nvSpPr>
        <p:spPr>
          <a:xfrm>
            <a:off x="2764633" y="1847055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7D9BDA-237F-3D96-79ED-8CE75E956AE7}"/>
              </a:ext>
            </a:extLst>
          </p:cNvPr>
          <p:cNvSpPr txBox="1"/>
          <p:nvPr/>
        </p:nvSpPr>
        <p:spPr>
          <a:xfrm>
            <a:off x="2693804" y="959180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 at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wing sections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8A661-325F-4851-F91A-B13C3B2C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3DF72A1-859D-560E-3417-9C9B1FC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836613"/>
            <a:ext cx="6100179" cy="17131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9AAF3A1-F71D-F12D-90ED-365A60299835}"/>
              </a:ext>
            </a:extLst>
          </p:cNvPr>
          <p:cNvSpPr txBox="1"/>
          <p:nvPr/>
        </p:nvSpPr>
        <p:spPr>
          <a:xfrm>
            <a:off x="1924547" y="91156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</a:t>
            </a:r>
            <a:endParaRPr lang="en-US" sz="1000" noProof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620C-6E01-EEDF-7439-5AC8C2AE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CB23D1-4E4D-4F92-DFF1-1E495C6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3"/>
            <a:ext cx="6119812" cy="1718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250EFE-433F-A3C5-8B94-13D5CC67DE4C}"/>
              </a:ext>
            </a:extLst>
          </p:cNvPr>
          <p:cNvSpPr txBox="1"/>
          <p:nvPr/>
        </p:nvSpPr>
        <p:spPr>
          <a:xfrm>
            <a:off x="2654304" y="968717"/>
            <a:ext cx="31987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F6953EF-6CF3-F58D-12E2-F4AB12B561E3}"/>
              </a:ext>
            </a:extLst>
          </p:cNvPr>
          <p:cNvCxnSpPr>
            <a:cxnSpLocks/>
          </p:cNvCxnSpPr>
          <p:nvPr/>
        </p:nvCxnSpPr>
        <p:spPr>
          <a:xfrm>
            <a:off x="3552823" y="1285875"/>
            <a:ext cx="0" cy="138114"/>
          </a:xfrm>
          <a:prstGeom prst="line">
            <a:avLst/>
          </a:prstGeom>
          <a:ln w="225425">
            <a:solidFill>
              <a:srgbClr val="FFC000"/>
            </a:solidFill>
          </a:ln>
          <a:effectLst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9A681A7-3A09-78D0-C700-3F45FC9E4000}"/>
              </a:ext>
            </a:extLst>
          </p:cNvPr>
          <p:cNvSpPr txBox="1"/>
          <p:nvPr/>
        </p:nvSpPr>
        <p:spPr>
          <a:xfrm>
            <a:off x="2938960" y="96871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 Too much deviation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95342-E2CD-2C47-CA62-D5C126B38732}"/>
              </a:ext>
            </a:extLst>
          </p:cNvPr>
          <p:cNvSpPr txBox="1"/>
          <p:nvPr/>
        </p:nvSpPr>
        <p:spPr>
          <a:xfrm>
            <a:off x="1811341" y="2221423"/>
            <a:ext cx="319876" cy="246221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05547-90FB-3BCC-30A6-18D2CB6EAD17}"/>
              </a:ext>
            </a:extLst>
          </p:cNvPr>
          <p:cNvSpPr txBox="1"/>
          <p:nvPr/>
        </p:nvSpPr>
        <p:spPr>
          <a:xfrm>
            <a:off x="2095997" y="222142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 Number of Panels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7C6B6-2E3E-8AED-5BAF-6D4C8DA28BF5}"/>
              </a:ext>
            </a:extLst>
          </p:cNvPr>
          <p:cNvSpPr txBox="1"/>
          <p:nvPr/>
        </p:nvSpPr>
        <p:spPr>
          <a:xfrm>
            <a:off x="5671906" y="1263250"/>
            <a:ext cx="550218" cy="230832"/>
          </a:xfrm>
          <a:prstGeom prst="rect">
            <a:avLst/>
          </a:prstGeom>
          <a:solidFill>
            <a:srgbClr val="D6A3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61C1C-E3CC-1EA5-3A25-903F1258EF7E}"/>
              </a:ext>
            </a:extLst>
          </p:cNvPr>
          <p:cNvSpPr txBox="1"/>
          <p:nvPr/>
        </p:nvSpPr>
        <p:spPr>
          <a:xfrm>
            <a:off x="6186904" y="125555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(3) Tip chord</a:t>
            </a:r>
          </a:p>
        </p:txBody>
      </p:sp>
    </p:spTree>
    <p:extLst>
      <p:ext uri="{BB962C8B-B14F-4D97-AF65-F5344CB8AC3E}">
        <p14:creationId xmlns:p14="http://schemas.microsoft.com/office/powerpoint/2010/main" val="22717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280BF-CFBE-D814-48CE-753EFF9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99F5BC-5752-2A44-D6A4-FBF32586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26" y="5093403"/>
            <a:ext cx="4287837" cy="12130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0BDB82-0F69-40E4-E5ED-9759447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140614"/>
            <a:ext cx="4287837" cy="1227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B63B0-7B90-234A-A098-15330D23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3" y="1158093"/>
            <a:ext cx="4287837" cy="12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57335-F03A-51B7-3A36-B49DF074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6" y="2731528"/>
            <a:ext cx="4287837" cy="119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14622D-E605-CDB8-A10C-4634BEA75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2" y="2718864"/>
            <a:ext cx="4287837" cy="12081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793F7-55AF-1133-D48D-572F2089CE85}"/>
              </a:ext>
            </a:extLst>
          </p:cNvPr>
          <p:cNvSpPr txBox="1"/>
          <p:nvPr/>
        </p:nvSpPr>
        <p:spPr>
          <a:xfrm>
            <a:off x="1283623" y="969196"/>
            <a:ext cx="2805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with high deviation to planform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49AF97-2C3B-618C-D481-FEA7C3F09E91}"/>
              </a:ext>
            </a:extLst>
          </p:cNvPr>
          <p:cNvSpPr txBox="1"/>
          <p:nvPr/>
        </p:nvSpPr>
        <p:spPr>
          <a:xfrm>
            <a:off x="5543203" y="969196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 insertion of helper sections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003E30-906D-6D07-6071-E2E523A56EE9}"/>
              </a:ext>
            </a:extLst>
          </p:cNvPr>
          <p:cNvSpPr txBox="1"/>
          <p:nvPr/>
        </p:nvSpPr>
        <p:spPr>
          <a:xfrm>
            <a:off x="1283623" y="253914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panel width applied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C5B39-BA34-B825-5DCC-884F7572FB6A}"/>
              </a:ext>
            </a:extLst>
          </p:cNvPr>
          <p:cNvSpPr txBox="1"/>
          <p:nvPr/>
        </p:nvSpPr>
        <p:spPr>
          <a:xfrm>
            <a:off x="5543203" y="2539142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tip chord applied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450743-6080-69B8-37BF-DB1F28EDF7D7}"/>
              </a:ext>
            </a:extLst>
          </p:cNvPr>
          <p:cNvSpPr txBox="1"/>
          <p:nvPr/>
        </p:nvSpPr>
        <p:spPr>
          <a:xfrm>
            <a:off x="7941402" y="2547447"/>
            <a:ext cx="1093059" cy="200055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Ready </a:t>
            </a:r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Analysis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62C1271-5F8C-23FA-6424-22A8129AA970}"/>
              </a:ext>
            </a:extLst>
          </p:cNvPr>
          <p:cNvSpPr/>
          <p:nvPr/>
        </p:nvSpPr>
        <p:spPr>
          <a:xfrm>
            <a:off x="4219419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6EA996A-D553-2E0D-1190-39BABE60CD08}"/>
              </a:ext>
            </a:extLst>
          </p:cNvPr>
          <p:cNvSpPr/>
          <p:nvPr/>
        </p:nvSpPr>
        <p:spPr>
          <a:xfrm>
            <a:off x="7772574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E5A9C07-328D-8C66-ECF0-D48C68644E29}"/>
              </a:ext>
            </a:extLst>
          </p:cNvPr>
          <p:cNvSpPr/>
          <p:nvPr/>
        </p:nvSpPr>
        <p:spPr>
          <a:xfrm>
            <a:off x="3326196" y="2563934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7510A14-D8A9-1234-0F1E-80BA4C791F98}"/>
              </a:ext>
            </a:extLst>
          </p:cNvPr>
          <p:cNvSpPr/>
          <p:nvPr/>
        </p:nvSpPr>
        <p:spPr>
          <a:xfrm>
            <a:off x="7466968" y="2526073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2301297" y="1484443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6058603" y="1699411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5596510" y="1322955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4194344" y="10600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4047487" y="62427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4107108" y="747106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4403572" y="2172272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2305127" y="40445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5235546" y="398641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1571006" y="1539041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702112" y="1491132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2771859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2456913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3888273" y="555436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668085" y="576817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7216182" y="537780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DEA91B1-4F17-3568-0A2C-642B0347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6554252" y="2996674"/>
            <a:ext cx="2635103" cy="17365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1C8090-AFAC-997A-3ECD-75FEFF2CCCF7}"/>
              </a:ext>
            </a:extLst>
          </p:cNvPr>
          <p:cNvSpPr txBox="1"/>
          <p:nvPr/>
        </p:nvSpPr>
        <p:spPr>
          <a:xfrm>
            <a:off x="6935778" y="4573311"/>
            <a:ext cx="1724318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Planform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Creator2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501E54-7EA9-C348-4F6A-A72B7C4BCB83}"/>
              </a:ext>
            </a:extLst>
          </p:cNvPr>
          <p:cNvSpPr txBox="1"/>
          <p:nvPr/>
        </p:nvSpPr>
        <p:spPr>
          <a:xfrm>
            <a:off x="7748620" y="5332648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3E0D4B1-936C-09CE-E42B-6BFD3DB45F7E}"/>
              </a:ext>
            </a:extLst>
          </p:cNvPr>
          <p:cNvCxnSpPr>
            <a:cxnSpLocks/>
          </p:cNvCxnSpPr>
          <p:nvPr/>
        </p:nvCxnSpPr>
        <p:spPr>
          <a:xfrm>
            <a:off x="8752922" y="5185619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E5A7C4D-87E1-C086-3513-2C9BF321E351}"/>
              </a:ext>
            </a:extLst>
          </p:cNvPr>
          <p:cNvSpPr txBox="1"/>
          <p:nvPr/>
        </p:nvSpPr>
        <p:spPr>
          <a:xfrm>
            <a:off x="9127467" y="5121022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FEF37-982B-8478-2803-030032274122}"/>
              </a:ext>
            </a:extLst>
          </p:cNvPr>
          <p:cNvSpPr txBox="1"/>
          <p:nvPr/>
        </p:nvSpPr>
        <p:spPr>
          <a:xfrm>
            <a:off x="9204300" y="5360790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F27897-CD2D-3899-43B4-BF52EDFE65FA}"/>
              </a:ext>
            </a:extLst>
          </p:cNvPr>
          <p:cNvCxnSpPr>
            <a:cxnSpLocks/>
          </p:cNvCxnSpPr>
          <p:nvPr/>
        </p:nvCxnSpPr>
        <p:spPr>
          <a:xfrm flipH="1" flipV="1">
            <a:off x="8634107" y="5285388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Microsoft Office PowerPoint</Application>
  <PresentationFormat>Breitbild</PresentationFormat>
  <Paragraphs>48</Paragraphs>
  <Slides>21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10</cp:revision>
  <dcterms:created xsi:type="dcterms:W3CDTF">2024-08-20T14:07:39Z</dcterms:created>
  <dcterms:modified xsi:type="dcterms:W3CDTF">2025-03-04T14:49:07Z</dcterms:modified>
</cp:coreProperties>
</file>