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4EF3C6-B1C9-4A88-A365-59EB8C40E069}" type="datetimeFigureOut">
              <a:rPr lang="zh-CN" altLang="en-US" smtClean="0"/>
              <a:t>2014/5/24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82CF593-B746-422E-9733-CB266BE48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u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CS246</a:t>
            </a:r>
          </a:p>
          <a:p>
            <a:r>
              <a:rPr lang="en-US" altLang="zh-CN" dirty="0" smtClean="0"/>
              <a:t>Jennifer Zhang</a:t>
            </a:r>
          </a:p>
          <a:p>
            <a:r>
              <a:rPr lang="en-US" altLang="zh-CN" dirty="0" err="1" smtClean="0"/>
              <a:t>Zijun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Xue</a:t>
            </a:r>
            <a:endParaRPr lang="en-US" altLang="zh-CN" dirty="0" smtClean="0"/>
          </a:p>
          <a:p>
            <a:r>
              <a:rPr lang="en-US" altLang="zh-CN" dirty="0" smtClean="0"/>
              <a:t>Wen Shi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Tweets purification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Phonetic Corrections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correct misspelling caused by typing </a:t>
            </a:r>
            <a:r>
              <a:rPr lang="en-US" altLang="zh-CN" dirty="0" smtClean="0"/>
              <a:t> a </a:t>
            </a:r>
            <a:r>
              <a:rPr lang="en-US" altLang="zh-CN" dirty="0"/>
              <a:t>query that sounds like the target </a:t>
            </a:r>
            <a:r>
              <a:rPr lang="en-US" altLang="zh-CN" dirty="0" smtClean="0"/>
              <a:t>term?</a:t>
            </a:r>
          </a:p>
          <a:p>
            <a:pPr lvl="2"/>
            <a:r>
              <a:rPr lang="en-US" altLang="zh-CN" dirty="0" smtClean="0"/>
              <a:t>–</a:t>
            </a:r>
            <a:r>
              <a:rPr lang="en-US" altLang="zh-CN" dirty="0"/>
              <a:t> Example: Hermann and Herman </a:t>
            </a:r>
          </a:p>
          <a:p>
            <a:r>
              <a:rPr lang="en-US" altLang="zh-CN" dirty="0" smtClean="0"/>
              <a:t>How </a:t>
            </a:r>
            <a:r>
              <a:rPr lang="en-US" altLang="zh-CN" dirty="0"/>
              <a:t>to correct misspelling caused by typing  a query that sounds like the target </a:t>
            </a:r>
            <a:r>
              <a:rPr lang="en-US" altLang="zh-CN" dirty="0" smtClean="0"/>
              <a:t>term</a:t>
            </a:r>
          </a:p>
          <a:p>
            <a:pPr lvl="2"/>
            <a:r>
              <a:rPr lang="en-US" altLang="zh-CN" dirty="0" smtClean="0"/>
              <a:t>“phonetic </a:t>
            </a:r>
            <a:r>
              <a:rPr lang="en-US" altLang="zh-CN" dirty="0"/>
              <a:t>hashing” – similar-sounding terms are hashed to the same </a:t>
            </a:r>
            <a:r>
              <a:rPr lang="en-US" altLang="zh-CN" dirty="0" smtClean="0"/>
              <a:t>value</a:t>
            </a:r>
          </a:p>
          <a:p>
            <a:r>
              <a:rPr lang="en-US" altLang="zh-CN" dirty="0" smtClean="0"/>
              <a:t>Algorithms</a:t>
            </a:r>
          </a:p>
          <a:p>
            <a:pPr lvl="2"/>
            <a:r>
              <a:rPr lang="en-US" altLang="zh-CN" dirty="0" smtClean="0"/>
              <a:t>American </a:t>
            </a:r>
            <a:r>
              <a:rPr lang="en-US" altLang="zh-CN" dirty="0" err="1" smtClean="0"/>
              <a:t>Soundex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Metaphone</a:t>
            </a:r>
            <a:endParaRPr lang="en-US" altLang="zh-CN" dirty="0"/>
          </a:p>
          <a:p>
            <a:pPr lvl="2"/>
            <a:r>
              <a:rPr lang="en-US" altLang="zh-CN" dirty="0" smtClean="0"/>
              <a:t>NYSIIS </a:t>
            </a:r>
            <a:r>
              <a:rPr lang="en-US" altLang="zh-CN" dirty="0"/>
              <a:t>(New York State Identification and Intelligence System)</a:t>
            </a:r>
          </a:p>
          <a:p>
            <a:pPr lvl="2"/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2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Soundex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Idea </a:t>
            </a:r>
            <a:endParaRPr lang="en-US" altLang="zh-CN" dirty="0" smtClean="0"/>
          </a:p>
          <a:p>
            <a:pPr lvl="1"/>
            <a:r>
              <a:rPr lang="en-US" altLang="zh-CN" dirty="0"/>
              <a:t> Vowels are viewed as interchangeable in transcribing  names </a:t>
            </a:r>
          </a:p>
          <a:p>
            <a:pPr lvl="1"/>
            <a:r>
              <a:rPr lang="en-US" altLang="zh-CN" dirty="0"/>
              <a:t>Consonants with similar sounds (e.g., D and T) are put  in equivalence classes  so related names often have the </a:t>
            </a: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smtClean="0"/>
              <a:t>Algorithm: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Turn every term to be indexed into a four-character: </a:t>
            </a:r>
          </a:p>
          <a:p>
            <a:pPr marL="1097280" lvl="4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Example: Hermann </a:t>
            </a:r>
            <a:r>
              <a:rPr lang="zh-CN" altLang="en-US" dirty="0"/>
              <a:t>：</a:t>
            </a:r>
            <a:r>
              <a:rPr lang="en-US" altLang="zh-CN" dirty="0"/>
              <a:t> H655, Herman </a:t>
            </a:r>
            <a:r>
              <a:rPr lang="zh-CN" altLang="en-US" dirty="0"/>
              <a:t>：</a:t>
            </a:r>
            <a:r>
              <a:rPr lang="en-US" altLang="zh-CN" dirty="0"/>
              <a:t> H655, matched!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</a:t>
            </a:r>
            <a:r>
              <a:rPr lang="en-US" altLang="zh-CN" dirty="0" smtClean="0"/>
              <a:t>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Soundex_Dict</a:t>
            </a:r>
            <a:r>
              <a:rPr lang="en-US" altLang="zh-CN" dirty="0" smtClean="0"/>
              <a:t>(“people”): p140</a:t>
            </a:r>
            <a:endParaRPr lang="en-US" altLang="zh-CN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Inverted_Soundex_Dict</a:t>
            </a:r>
            <a:r>
              <a:rPr lang="en-US" altLang="zh-CN" dirty="0" smtClean="0"/>
              <a:t>(p140): [ ‘</a:t>
            </a:r>
            <a:r>
              <a:rPr lang="en-US" altLang="zh-CN" dirty="0" err="1" smtClean="0"/>
              <a:t>peaple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peopleeee</a:t>
            </a:r>
            <a:r>
              <a:rPr lang="en-US" altLang="zh-CN" dirty="0" smtClean="0"/>
              <a:t>’,  ‘</a:t>
            </a:r>
            <a:r>
              <a:rPr lang="en-US" altLang="zh-CN" dirty="0" err="1" smtClean="0"/>
              <a:t>piebbal</a:t>
            </a:r>
            <a:r>
              <a:rPr lang="en-US" altLang="zh-CN" dirty="0" smtClean="0"/>
              <a:t>’, ‘people', '</a:t>
            </a:r>
            <a:r>
              <a:rPr lang="en-US" altLang="zh-CN" dirty="0" err="1" smtClean="0"/>
              <a:t>peple</a:t>
            </a:r>
            <a:r>
              <a:rPr lang="en-US" altLang="zh-CN" dirty="0"/>
              <a:t>', </a:t>
            </a:r>
            <a:r>
              <a:rPr lang="en-US" altLang="zh-CN" dirty="0" smtClean="0"/>
              <a:t>'pupil’,'</a:t>
            </a:r>
            <a:r>
              <a:rPr lang="en-US" altLang="zh-CN" dirty="0" err="1" smtClean="0"/>
              <a:t>puffle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peoople</a:t>
            </a:r>
            <a:r>
              <a:rPr lang="en-US" altLang="zh-CN" dirty="0" smtClean="0"/>
              <a:t>','</a:t>
            </a:r>
            <a:r>
              <a:rPr lang="en-US" altLang="zh-CN" dirty="0" err="1" smtClean="0"/>
              <a:t>peoplle</a:t>
            </a:r>
            <a:r>
              <a:rPr lang="en-US" altLang="zh-CN" dirty="0"/>
              <a:t>', </a:t>
            </a:r>
            <a:r>
              <a:rPr lang="en-US" altLang="zh-CN" dirty="0" smtClean="0"/>
              <a:t>'pueblo</a:t>
            </a:r>
            <a:r>
              <a:rPr lang="en-US" altLang="zh-CN" dirty="0"/>
              <a:t>', </a:t>
            </a:r>
            <a:r>
              <a:rPr lang="en-US" altLang="zh-CN" dirty="0" smtClean="0"/>
              <a:t> '</a:t>
            </a:r>
            <a:r>
              <a:rPr lang="en-US" altLang="zh-CN" dirty="0" err="1" smtClean="0"/>
              <a:t>phaphela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pahabol</a:t>
            </a:r>
            <a:r>
              <a:rPr lang="en-US" altLang="zh-CN" dirty="0" smtClean="0"/>
              <a:t>’ ,'people</a:t>
            </a:r>
            <a:r>
              <a:rPr lang="en-US" altLang="zh-CN" dirty="0"/>
              <a:t>", </a:t>
            </a:r>
            <a:r>
              <a:rPr lang="en-US" altLang="zh-CN" dirty="0" smtClean="0"/>
              <a:t>'people', 'payable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paypal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pablooo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papell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poeple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poweful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</a:t>
            </a:r>
            <a:r>
              <a:rPr lang="en-US" altLang="zh-CN" dirty="0"/>
              <a:t>', </a:t>
            </a:r>
            <a:r>
              <a:rPr lang="en-US" altLang="zh-CN" dirty="0" smtClean="0"/>
              <a:t>'papal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pavel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peoiple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</a:t>
            </a:r>
            <a:r>
              <a:rPr lang="en-US" altLang="zh-CN" dirty="0"/>
              <a:t>', </a:t>
            </a:r>
            <a:r>
              <a:rPr lang="en-US" altLang="zh-CN" dirty="0" smtClean="0"/>
              <a:t>‘people', 'pebble']</a:t>
            </a:r>
            <a:endParaRPr lang="en-US" altLang="zh-CN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dirty="0" smtClean="0"/>
          </a:p>
          <a:p>
            <a:pPr marL="822960" lvl="4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Metaphone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altLang="zh-CN" dirty="0"/>
              <a:t>Idea </a:t>
            </a:r>
            <a:endParaRPr lang="en-US" altLang="zh-CN" dirty="0" smtClean="0"/>
          </a:p>
          <a:p>
            <a:pPr lvl="1"/>
            <a:r>
              <a:rPr lang="en-US" altLang="zh-CN" dirty="0"/>
              <a:t> </a:t>
            </a:r>
            <a:r>
              <a:rPr lang="en-US" altLang="zh-CN" dirty="0"/>
              <a:t>It fundamentally improves on the </a:t>
            </a:r>
            <a:r>
              <a:rPr lang="en-US" altLang="zh-CN" dirty="0" err="1" smtClean="0">
                <a:hlinkClick r:id="rId2" tooltip="Soundex"/>
              </a:rPr>
              <a:t>Soundex</a:t>
            </a:r>
            <a:r>
              <a:rPr lang="en-US" altLang="zh-CN" dirty="0" smtClean="0"/>
              <a:t> algorithm </a:t>
            </a:r>
            <a:r>
              <a:rPr lang="en-US" altLang="zh-CN" dirty="0"/>
              <a:t>by using information about variations and inconsistencies in English spelling and </a:t>
            </a:r>
            <a:r>
              <a:rPr lang="en-US" altLang="zh-CN" dirty="0" smtClean="0"/>
              <a:t>pronunciation. </a:t>
            </a:r>
          </a:p>
          <a:p>
            <a:pPr lvl="1"/>
            <a:r>
              <a:rPr lang="en-US" altLang="zh-CN" dirty="0" smtClean="0"/>
              <a:t>Example: “Smith” [ </a:t>
            </a:r>
            <a:r>
              <a:rPr lang="en-US" altLang="zh-CN" i="1" dirty="0" smtClean="0"/>
              <a:t>SM0, XMT],  “Schmidt” [XMT, SMT]</a:t>
            </a:r>
            <a:r>
              <a:rPr lang="en-US" altLang="zh-CN" i="1" dirty="0" smtClean="0">
                <a:sym typeface="Wingdings" panose="05000000000000000000" pitchFamily="2" charset="2"/>
              </a:rPr>
              <a:t>-&gt; both </a:t>
            </a:r>
            <a:r>
              <a:rPr lang="en-US" altLang="zh-CN" dirty="0" smtClean="0"/>
              <a:t>have</a:t>
            </a:r>
            <a:r>
              <a:rPr lang="en-US" altLang="zh-CN" dirty="0"/>
              <a:t> </a:t>
            </a:r>
            <a:r>
              <a:rPr lang="en-US" altLang="zh-CN" i="1" dirty="0"/>
              <a:t>XMT</a:t>
            </a:r>
            <a:r>
              <a:rPr lang="en-US" altLang="zh-CN" dirty="0"/>
              <a:t> in common.</a:t>
            </a:r>
            <a:endParaRPr lang="en-US" altLang="zh-CN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/>
              <a:t>Example</a:t>
            </a:r>
            <a:r>
              <a:rPr lang="en-US" altLang="zh-CN" dirty="0" smtClean="0"/>
              <a:t>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doublemMetaphone_Dict</a:t>
            </a:r>
            <a:r>
              <a:rPr lang="en-US" altLang="zh-CN" dirty="0" smtClean="0"/>
              <a:t>(“people”): [“PPL”, “”]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 smtClean="0"/>
              <a:t>Inverted_Metaphone_Dict</a:t>
            </a:r>
            <a:r>
              <a:rPr lang="en-US" altLang="zh-CN" dirty="0" smtClean="0"/>
              <a:t>(“</a:t>
            </a:r>
            <a:r>
              <a:rPr lang="en-US" altLang="zh-CN" dirty="0"/>
              <a:t>people</a:t>
            </a:r>
            <a:r>
              <a:rPr lang="en-US" altLang="zh-CN" dirty="0" smtClean="0"/>
              <a:t>”):[ ‘</a:t>
            </a:r>
            <a:r>
              <a:rPr lang="en-US" altLang="zh-CN" dirty="0" err="1" smtClean="0"/>
              <a:t>peaple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buble</a:t>
            </a:r>
            <a:r>
              <a:rPr lang="en-US" altLang="zh-CN" dirty="0" smtClean="0"/>
              <a:t>’, ‘babble’, ‘</a:t>
            </a:r>
            <a:r>
              <a:rPr lang="en-US" altLang="zh-CN" dirty="0" err="1" smtClean="0"/>
              <a:t>peoplle</a:t>
            </a:r>
            <a:r>
              <a:rPr lang="en-US" altLang="zh-CN" dirty="0" smtClean="0"/>
              <a:t>’,‘</a:t>
            </a:r>
            <a:r>
              <a:rPr lang="en-US" altLang="zh-CN" dirty="0" err="1" smtClean="0"/>
              <a:t>pablooo</a:t>
            </a:r>
            <a:r>
              <a:rPr lang="en-US" altLang="zh-CN" dirty="0" smtClean="0"/>
              <a:t>’, 'pupil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pppl</a:t>
            </a:r>
            <a:r>
              <a:rPr lang="en-US" altLang="zh-CN" dirty="0"/>
              <a:t>', </a:t>
            </a:r>
            <a:r>
              <a:rPr lang="en-US" altLang="zh-CN" dirty="0" smtClean="0"/>
              <a:t>'people’, '</a:t>
            </a:r>
            <a:r>
              <a:rPr lang="en-US" altLang="zh-CN" dirty="0" err="1" smtClean="0"/>
              <a:t>papell</a:t>
            </a:r>
            <a:r>
              <a:rPr lang="en-US" altLang="zh-CN" dirty="0"/>
              <a:t>', </a:t>
            </a:r>
            <a:r>
              <a:rPr lang="en-US" altLang="zh-CN" dirty="0" smtClean="0"/>
              <a:t>'pebble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peopleeee</a:t>
            </a:r>
            <a:r>
              <a:rPr lang="en-US" altLang="zh-CN" dirty="0"/>
              <a:t>', </a:t>
            </a:r>
            <a:r>
              <a:rPr lang="en-US" altLang="zh-CN" dirty="0" smtClean="0"/>
              <a:t>'pueblo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peoople</a:t>
            </a:r>
            <a:r>
              <a:rPr lang="en-US" altLang="zh-CN" dirty="0"/>
              <a:t>', </a:t>
            </a:r>
            <a:r>
              <a:rPr lang="en-US" altLang="zh-CN" dirty="0" smtClean="0"/>
              <a:t>'payable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poeple</a:t>
            </a:r>
            <a:r>
              <a:rPr lang="en-US" altLang="zh-CN" dirty="0"/>
              <a:t>', </a:t>
            </a:r>
            <a:r>
              <a:rPr lang="en-US" altLang="zh-CN" dirty="0" smtClean="0"/>
              <a:t>'bubbly</a:t>
            </a:r>
            <a:r>
              <a:rPr lang="en-US" altLang="zh-CN" dirty="0"/>
              <a:t>', </a:t>
            </a:r>
            <a:r>
              <a:rPr lang="en-US" altLang="zh-CN" dirty="0" smtClean="0"/>
              <a:t>'bubble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peoiple</a:t>
            </a:r>
            <a:r>
              <a:rPr lang="en-US" altLang="zh-CN" dirty="0"/>
              <a:t>', </a:t>
            </a:r>
            <a:r>
              <a:rPr lang="en-US" altLang="zh-CN" dirty="0" smtClean="0"/>
              <a:t>'bible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bpl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bubbaloo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piebbal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peopl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peopleee</a:t>
            </a:r>
            <a:r>
              <a:rPr lang="en-US" altLang="zh-CN" dirty="0" smtClean="0"/>
              <a:t>','people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bypoll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pablo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bhopal</a:t>
            </a:r>
            <a:r>
              <a:rPr lang="en-US" altLang="zh-CN" dirty="0" smtClean="0"/>
              <a:t>', 'papal', '</a:t>
            </a:r>
            <a:r>
              <a:rPr lang="en-US" altLang="zh-CN" dirty="0" err="1" smtClean="0"/>
              <a:t>paypal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peoplee</a:t>
            </a:r>
            <a:r>
              <a:rPr lang="en-US" altLang="zh-CN" dirty="0" smtClean="0"/>
              <a:t>‘, 'bobble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peple</a:t>
            </a:r>
            <a:r>
              <a:rPr lang="en-US" altLang="zh-CN" dirty="0" smtClean="0"/>
              <a:t>’]</a:t>
            </a:r>
          </a:p>
          <a:p>
            <a:pPr marL="822960" lvl="4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9436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6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</TotalTime>
  <Words>34</Words>
  <Application>Microsoft Office PowerPoint</Application>
  <PresentationFormat>全屏显示(4:3)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平衡</vt:lpstr>
      <vt:lpstr>Tweets purification</vt:lpstr>
      <vt:lpstr>Phonetic Corrections</vt:lpstr>
      <vt:lpstr>Soundex Algorithm</vt:lpstr>
      <vt:lpstr>Metaphone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Tweets purification</dc:title>
  <dc:creator>JIE XU</dc:creator>
  <cp:lastModifiedBy>JIE XU</cp:lastModifiedBy>
  <cp:revision>11</cp:revision>
  <dcterms:created xsi:type="dcterms:W3CDTF">2014-05-25T05:24:00Z</dcterms:created>
  <dcterms:modified xsi:type="dcterms:W3CDTF">2014-05-25T06:46:13Z</dcterms:modified>
</cp:coreProperties>
</file>