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Do Hyeon"/>
      <p:regular r:id="rId18"/>
    </p:embeddedFont>
    <p:embeddedFont>
      <p:font typeface="Noto Sans"/>
      <p:regular r:id="rId19"/>
      <p:bold r:id="rId20"/>
      <p:italic r:id="rId21"/>
      <p:boldItalic r:id="rId22"/>
    </p:embeddedFont>
    <p:embeddedFont>
      <p:font typeface="Ultr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NetxRK1yMnwmT7/A+ZrMpsHR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.fntdata"/><Relationship Id="rId11" Type="http://schemas.openxmlformats.org/officeDocument/2006/relationships/slide" Target="slides/slide7.xml"/><Relationship Id="rId22" Type="http://schemas.openxmlformats.org/officeDocument/2006/relationships/font" Target="fonts/No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NotoSans-italic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Ult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otoSans-regular.fntdata"/><Relationship Id="rId6" Type="http://schemas.openxmlformats.org/officeDocument/2006/relationships/slide" Target="slides/slide2.xml"/><Relationship Id="rId18" Type="http://schemas.openxmlformats.org/officeDocument/2006/relationships/font" Target="fonts/DoHye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295b93b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f295b93b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295b93b6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f295b93b6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27f8429ee_3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f27f8429ee_3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27f8429ee_3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f27f8429ee_3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c37e0d19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0c37e0d19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c37e0d19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0c37e0d19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c37e0d19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c37e0d19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c37e0d19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c37e0d19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96e0456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296e0456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c37e0d19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c37e0d191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c37e0d19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0c37e0d19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, 사람, 실외, 남자이(가) 표시된 사진&#10;&#10;자동 생성된 설명" id="90" name="Google Shape;90;p1"/>
          <p:cNvPicPr preferRelativeResize="0"/>
          <p:nvPr>
            <p:ph idx="1" type="body"/>
          </p:nvPr>
        </p:nvPicPr>
        <p:blipFill rotWithShape="1">
          <a:blip r:embed="rId3">
            <a:alphaModFix amt="70000"/>
          </a:blip>
          <a:srcRect b="41721" l="0" r="0" t="207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rotWithShape="0" algn="ctr" dir="5400000" dist="50800">
              <a:srgbClr val="000000"/>
            </a:outerShdw>
          </a:effectLst>
        </p:spPr>
      </p:pic>
      <p:sp>
        <p:nvSpPr>
          <p:cNvPr id="91" name="Google Shape;91;p1"/>
          <p:cNvSpPr txBox="1"/>
          <p:nvPr/>
        </p:nvSpPr>
        <p:spPr>
          <a:xfrm>
            <a:off x="456415" y="2696081"/>
            <a:ext cx="55198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심부름 대행 서비스 개발</a:t>
            </a:r>
            <a:endParaRPr b="1" sz="32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0848" y="5117986"/>
            <a:ext cx="5356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작업기간 ㅣ 2023.02.09~2023.02.17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523404" y="3322447"/>
            <a:ext cx="525883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500848" y="5456540"/>
            <a:ext cx="5356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개발환경 ㅣ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00848" y="5795094"/>
            <a:ext cx="5356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팀 구성   ㅣ 이진(팀장)  유승주  이소민  이승희  이정용  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f295b93b6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375" y="400188"/>
            <a:ext cx="4305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f295b93b6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76" y="93775"/>
            <a:ext cx="358684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f295b93b6d_0_0"/>
          <p:cNvSpPr/>
          <p:nvPr/>
        </p:nvSpPr>
        <p:spPr>
          <a:xfrm>
            <a:off x="1499" y="93775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f295b93b6d_0_0"/>
          <p:cNvSpPr txBox="1"/>
          <p:nvPr/>
        </p:nvSpPr>
        <p:spPr>
          <a:xfrm>
            <a:off x="3122714" y="163037"/>
            <a:ext cx="554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스토리 보드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7" name="Google Shape;197;g1f295b93b6d_0_0"/>
          <p:cNvSpPr txBox="1"/>
          <p:nvPr/>
        </p:nvSpPr>
        <p:spPr>
          <a:xfrm>
            <a:off x="8802875" y="2231525"/>
            <a:ext cx="206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Do Hyeon"/>
                <a:ea typeface="Do Hyeon"/>
                <a:cs typeface="Do Hyeon"/>
                <a:sym typeface="Do Hyeon"/>
              </a:rPr>
              <a:t>새로고침후 글쓴정보 출력</a:t>
            </a:r>
            <a:endParaRPr sz="2000">
              <a:solidFill>
                <a:srgbClr val="E0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8" name="Google Shape;198;g1f295b93b6d_0_0"/>
          <p:cNvSpPr txBox="1"/>
          <p:nvPr/>
        </p:nvSpPr>
        <p:spPr>
          <a:xfrm>
            <a:off x="2265150" y="3295050"/>
            <a:ext cx="204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Do Hyeon"/>
                <a:ea typeface="Do Hyeon"/>
                <a:cs typeface="Do Hyeon"/>
                <a:sym typeface="Do Hyeon"/>
              </a:rPr>
              <a:t>글 쓴 정보 출력</a:t>
            </a:r>
            <a:endParaRPr sz="2000">
              <a:solidFill>
                <a:srgbClr val="E0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9" name="Google Shape;199;g1f295b93b6d_0_0"/>
          <p:cNvSpPr/>
          <p:nvPr/>
        </p:nvSpPr>
        <p:spPr>
          <a:xfrm>
            <a:off x="3461825" y="5349775"/>
            <a:ext cx="416128" cy="619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A9999"/>
                </a:solidFill>
                <a:latin typeface="Arial"/>
              </a:rPr>
              <a:t>5</a:t>
            </a:r>
          </a:p>
        </p:txBody>
      </p:sp>
      <p:pic>
        <p:nvPicPr>
          <p:cNvPr id="200" name="Google Shape;200;g1f295b93b6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275" y="3601025"/>
            <a:ext cx="5715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f295b93b6d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f295b93b6d_0_0"/>
          <p:cNvSpPr/>
          <p:nvPr/>
        </p:nvSpPr>
        <p:spPr>
          <a:xfrm>
            <a:off x="9844377" y="5662052"/>
            <a:ext cx="1404900" cy="8214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f295b93b6d_0_0"/>
          <p:cNvSpPr/>
          <p:nvPr/>
        </p:nvSpPr>
        <p:spPr>
          <a:xfrm>
            <a:off x="10763025" y="5147700"/>
            <a:ext cx="414376" cy="6305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A9999"/>
                </a:solidFill>
                <a:latin typeface="Arial"/>
              </a:rPr>
              <a:t>6</a:t>
            </a:r>
          </a:p>
        </p:txBody>
      </p:sp>
      <p:sp>
        <p:nvSpPr>
          <p:cNvPr id="204" name="Google Shape;204;g1f295b93b6d_0_0"/>
          <p:cNvSpPr/>
          <p:nvPr/>
        </p:nvSpPr>
        <p:spPr>
          <a:xfrm>
            <a:off x="9627088" y="799525"/>
            <a:ext cx="405616" cy="609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A9999"/>
                </a:solidFill>
                <a:latin typeface="Arial"/>
              </a:rPr>
              <a:t>7</a:t>
            </a:r>
          </a:p>
        </p:txBody>
      </p:sp>
      <p:sp>
        <p:nvSpPr>
          <p:cNvPr id="205" name="Google Shape;205;g1f295b93b6d_0_0"/>
          <p:cNvSpPr/>
          <p:nvPr/>
        </p:nvSpPr>
        <p:spPr>
          <a:xfrm>
            <a:off x="9844376" y="400200"/>
            <a:ext cx="990600" cy="6306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f295b93b6d_0_0"/>
          <p:cNvSpPr/>
          <p:nvPr/>
        </p:nvSpPr>
        <p:spPr>
          <a:xfrm>
            <a:off x="2831775" y="5778275"/>
            <a:ext cx="1235700" cy="7053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f295b93b6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624000"/>
            <a:ext cx="44958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f295b93b6d_0_23"/>
          <p:cNvSpPr/>
          <p:nvPr/>
        </p:nvSpPr>
        <p:spPr>
          <a:xfrm>
            <a:off x="1499" y="6520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f295b93b6d_0_23"/>
          <p:cNvSpPr/>
          <p:nvPr/>
        </p:nvSpPr>
        <p:spPr>
          <a:xfrm>
            <a:off x="2485125" y="3619938"/>
            <a:ext cx="413500" cy="6305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A9999"/>
                </a:solidFill>
                <a:latin typeface="Arial"/>
              </a:rPr>
              <a:t>8</a:t>
            </a:r>
          </a:p>
        </p:txBody>
      </p:sp>
      <p:sp>
        <p:nvSpPr>
          <p:cNvPr id="214" name="Google Shape;214;g1f295b93b6d_0_23"/>
          <p:cNvSpPr txBox="1"/>
          <p:nvPr/>
        </p:nvSpPr>
        <p:spPr>
          <a:xfrm>
            <a:off x="3122714" y="163037"/>
            <a:ext cx="554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스토리 보드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5" name="Google Shape;215;g1f295b93b6d_0_23"/>
          <p:cNvSpPr txBox="1"/>
          <p:nvPr/>
        </p:nvSpPr>
        <p:spPr>
          <a:xfrm>
            <a:off x="3122725" y="3535025"/>
            <a:ext cx="204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Do Hyeon"/>
                <a:ea typeface="Do Hyeon"/>
                <a:cs typeface="Do Hyeon"/>
                <a:sym typeface="Do Hyeon"/>
              </a:rPr>
              <a:t>수락 시 테이블 정보 삭제</a:t>
            </a:r>
            <a:endParaRPr sz="2000">
              <a:solidFill>
                <a:srgbClr val="E0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6" name="Google Shape;216;g1f295b93b6d_0_23"/>
          <p:cNvSpPr/>
          <p:nvPr/>
        </p:nvSpPr>
        <p:spPr>
          <a:xfrm>
            <a:off x="1963425" y="4178075"/>
            <a:ext cx="1235700" cy="7053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27f8429ee_3_32"/>
          <p:cNvSpPr/>
          <p:nvPr/>
        </p:nvSpPr>
        <p:spPr>
          <a:xfrm>
            <a:off x="1499" y="66975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f27f8429ee_3_32"/>
          <p:cNvSpPr txBox="1"/>
          <p:nvPr/>
        </p:nvSpPr>
        <p:spPr>
          <a:xfrm>
            <a:off x="4367339" y="658637"/>
            <a:ext cx="5544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참여하면서 느낀점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3" name="Google Shape;223;g1f27f8429ee_3_32"/>
          <p:cNvSpPr/>
          <p:nvPr/>
        </p:nvSpPr>
        <p:spPr>
          <a:xfrm>
            <a:off x="597700" y="4125225"/>
            <a:ext cx="1728000" cy="1540500"/>
          </a:xfrm>
          <a:prstGeom prst="smileyFace">
            <a:avLst>
              <a:gd fmla="val 4653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f27f8429ee_3_32"/>
          <p:cNvSpPr/>
          <p:nvPr/>
        </p:nvSpPr>
        <p:spPr>
          <a:xfrm>
            <a:off x="3402838" y="4125225"/>
            <a:ext cx="1728000" cy="15405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f27f8429ee_3_32"/>
          <p:cNvSpPr/>
          <p:nvPr/>
        </p:nvSpPr>
        <p:spPr>
          <a:xfrm>
            <a:off x="6494913" y="4125225"/>
            <a:ext cx="1728000" cy="154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f27f8429ee_3_32"/>
          <p:cNvSpPr/>
          <p:nvPr/>
        </p:nvSpPr>
        <p:spPr>
          <a:xfrm>
            <a:off x="9286038" y="4125225"/>
            <a:ext cx="1728000" cy="1540500"/>
          </a:xfrm>
          <a:prstGeom prst="smileyFace">
            <a:avLst>
              <a:gd fmla="val 4653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f27f8429ee_3_32"/>
          <p:cNvSpPr/>
          <p:nvPr/>
        </p:nvSpPr>
        <p:spPr>
          <a:xfrm>
            <a:off x="197925" y="1985075"/>
            <a:ext cx="2301900" cy="154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기능 개발을 하면서 기존에 알고있던 지식들이 정리되는 느낌이 들었습니다.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8" name="Google Shape;228;g1f27f8429ee_3_32"/>
          <p:cNvSpPr/>
          <p:nvPr/>
        </p:nvSpPr>
        <p:spPr>
          <a:xfrm>
            <a:off x="3256175" y="1985075"/>
            <a:ext cx="2301900" cy="154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컨트롤러 구성하는 과정이 뜻깊었다.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9" name="Google Shape;229;g1f27f8429ee_3_32"/>
          <p:cNvSpPr/>
          <p:nvPr/>
        </p:nvSpPr>
        <p:spPr>
          <a:xfrm>
            <a:off x="6207975" y="1877925"/>
            <a:ext cx="2301900" cy="154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기능 개발과정이 생각처럼 잘 되지 않아서 복습 열심히 해야겠다는 생각이 들었다.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0" name="Google Shape;230;g1f27f8429ee_3_32"/>
          <p:cNvSpPr/>
          <p:nvPr/>
        </p:nvSpPr>
        <p:spPr>
          <a:xfrm>
            <a:off x="8887650" y="1877925"/>
            <a:ext cx="2126400" cy="154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내가 디자인한것들이 프로그램으로써 작동되는것이 재밌는 경험이었다.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1" name="Google Shape;231;g1f27f8429ee_3_32"/>
          <p:cNvSpPr txBox="1"/>
          <p:nvPr/>
        </p:nvSpPr>
        <p:spPr>
          <a:xfrm>
            <a:off x="831050" y="5834650"/>
            <a:ext cx="179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o Hyeon"/>
                <a:ea typeface="Do Hyeon"/>
                <a:cs typeface="Do Hyeon"/>
                <a:sym typeface="Do Hyeon"/>
              </a:rPr>
              <a:t>이진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g1f27f8429ee_3_32"/>
          <p:cNvSpPr txBox="1"/>
          <p:nvPr/>
        </p:nvSpPr>
        <p:spPr>
          <a:xfrm>
            <a:off x="3535400" y="5834650"/>
            <a:ext cx="123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o Hyeon"/>
                <a:ea typeface="Do Hyeon"/>
                <a:cs typeface="Do Hyeon"/>
                <a:sym typeface="Do Hyeon"/>
              </a:rPr>
              <a:t>유승주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3" name="Google Shape;233;g1f27f8429ee_3_32"/>
          <p:cNvSpPr txBox="1"/>
          <p:nvPr/>
        </p:nvSpPr>
        <p:spPr>
          <a:xfrm>
            <a:off x="6742725" y="5941800"/>
            <a:ext cx="123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o Hyeon"/>
                <a:ea typeface="Do Hyeon"/>
                <a:cs typeface="Do Hyeon"/>
                <a:sym typeface="Do Hyeon"/>
              </a:rPr>
              <a:t>이정용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4" name="Google Shape;234;g1f27f8429ee_3_32"/>
          <p:cNvSpPr txBox="1"/>
          <p:nvPr/>
        </p:nvSpPr>
        <p:spPr>
          <a:xfrm>
            <a:off x="9552650" y="5834650"/>
            <a:ext cx="123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o Hyeon"/>
                <a:ea typeface="Do Hyeon"/>
                <a:cs typeface="Do Hyeon"/>
                <a:sym typeface="Do Hyeon"/>
              </a:rPr>
              <a:t>이승희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27f8429ee_3_81"/>
          <p:cNvSpPr/>
          <p:nvPr/>
        </p:nvSpPr>
        <p:spPr>
          <a:xfrm>
            <a:off x="1524" y="13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f27f8429ee_3_81"/>
          <p:cNvSpPr txBox="1"/>
          <p:nvPr/>
        </p:nvSpPr>
        <p:spPr>
          <a:xfrm>
            <a:off x="3980064" y="2587412"/>
            <a:ext cx="554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감사합니다</a:t>
            </a:r>
            <a:endParaRPr sz="6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c37e0d191_0_50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0c37e0d191_0_50"/>
          <p:cNvSpPr txBox="1"/>
          <p:nvPr/>
        </p:nvSpPr>
        <p:spPr>
          <a:xfrm>
            <a:off x="1207364" y="972937"/>
            <a:ext cx="5544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 개요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개발 환경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개발 일정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DB 구조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스토리 보드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하면서 느낀점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2" name="Google Shape;102;g20c37e0d191_0_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353" l="0" r="0" t="29349"/>
          <a:stretch/>
        </p:blipFill>
        <p:spPr>
          <a:xfrm>
            <a:off x="5183188" y="987425"/>
            <a:ext cx="6172200" cy="4873501"/>
          </a:xfrm>
          <a:prstGeom prst="rect">
            <a:avLst/>
          </a:prstGeom>
        </p:spPr>
      </p:pic>
      <p:sp>
        <p:nvSpPr>
          <p:cNvPr id="103" name="Google Shape;103;g20c37e0d191_0_50"/>
          <p:cNvSpPr txBox="1"/>
          <p:nvPr/>
        </p:nvSpPr>
        <p:spPr>
          <a:xfrm>
            <a:off x="5614975" y="342900"/>
            <a:ext cx="527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심부름 프로그램</a:t>
            </a:r>
            <a:endParaRPr b="1"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" name="Google Shape;104;g20c37e0d191_0_50"/>
          <p:cNvSpPr txBox="1"/>
          <p:nvPr/>
        </p:nvSpPr>
        <p:spPr>
          <a:xfrm>
            <a:off x="1208175" y="570600"/>
            <a:ext cx="255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404064" y="423787"/>
            <a:ext cx="55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 개요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98" y="1316850"/>
            <a:ext cx="3899600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5614975" y="1200150"/>
            <a:ext cx="5424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*심부름 대행 서비스 개발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-코로나 시기  급성장한 배달업과 더불어 관심을 갖게 된  심부름 대행서비스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-소소하지만 꼭 필요한 잡일거리에 대해 도움이 필요한 의뢰자와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-해당 잡일거리에 대해 개인의 능력을 발휘 할수 있는 수락(이행자) 간의 이해관계가 일치하여 실행된다.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c37e0d191_0_12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0c37e0d191_0_12"/>
          <p:cNvSpPr txBox="1"/>
          <p:nvPr/>
        </p:nvSpPr>
        <p:spPr>
          <a:xfrm>
            <a:off x="5078314" y="779137"/>
            <a:ext cx="55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개발 환경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19" name="Google Shape;119;g20c37e0d19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00" y="2871775"/>
            <a:ext cx="9644075" cy="31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0c37e0d191_0_12"/>
          <p:cNvSpPr txBox="1"/>
          <p:nvPr/>
        </p:nvSpPr>
        <p:spPr>
          <a:xfrm>
            <a:off x="1623425" y="2419050"/>
            <a:ext cx="222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Eclipse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0c37e0d191_0_12"/>
          <p:cNvSpPr txBox="1"/>
          <p:nvPr/>
        </p:nvSpPr>
        <p:spPr>
          <a:xfrm>
            <a:off x="4992200" y="2419050"/>
            <a:ext cx="194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Sql developer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0c37e0d191_0_12"/>
          <p:cNvSpPr txBox="1"/>
          <p:nvPr/>
        </p:nvSpPr>
        <p:spPr>
          <a:xfrm>
            <a:off x="8441075" y="2419050"/>
            <a:ext cx="261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Scene </a:t>
            </a: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builder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c37e0d191_0_18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0c37e0d191_0_18"/>
          <p:cNvSpPr txBox="1"/>
          <p:nvPr/>
        </p:nvSpPr>
        <p:spPr>
          <a:xfrm>
            <a:off x="4301489" y="698812"/>
            <a:ext cx="554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개발 일정</a:t>
            </a:r>
            <a:endParaRPr sz="37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9" name="Google Shape;129;g20c37e0d191_0_18"/>
          <p:cNvSpPr/>
          <p:nvPr/>
        </p:nvSpPr>
        <p:spPr>
          <a:xfrm>
            <a:off x="605450" y="2633350"/>
            <a:ext cx="3388800" cy="27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o Hyeon"/>
                <a:ea typeface="Do Hyeon"/>
                <a:cs typeface="Do Hyeon"/>
                <a:sym typeface="Do Hyeon"/>
              </a:rPr>
              <a:t>프로젝트 주제 선정 및 작업 분담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0" name="Google Shape;130;g20c37e0d191_0_18"/>
          <p:cNvSpPr/>
          <p:nvPr/>
        </p:nvSpPr>
        <p:spPr>
          <a:xfrm>
            <a:off x="4521713" y="2727100"/>
            <a:ext cx="3388800" cy="27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클래스 </a:t>
            </a: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및 인터페이스 코딩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1" name="Google Shape;131;g20c37e0d191_0_18"/>
          <p:cNvSpPr/>
          <p:nvPr/>
        </p:nvSpPr>
        <p:spPr>
          <a:xfrm>
            <a:off x="8437975" y="2633350"/>
            <a:ext cx="3388800" cy="27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에러 수정 및 PPT 제작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2" name="Google Shape;132;g20c37e0d191_0_18"/>
          <p:cNvSpPr txBox="1"/>
          <p:nvPr/>
        </p:nvSpPr>
        <p:spPr>
          <a:xfrm>
            <a:off x="672425" y="2030600"/>
            <a:ext cx="290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o Hyeon"/>
                <a:ea typeface="Do Hyeon"/>
                <a:cs typeface="Do Hyeon"/>
                <a:sym typeface="Do Hyeon"/>
              </a:rPr>
              <a:t>2.9~ 2.10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3" name="Google Shape;133;g20c37e0d191_0_18"/>
          <p:cNvSpPr txBox="1"/>
          <p:nvPr/>
        </p:nvSpPr>
        <p:spPr>
          <a:xfrm>
            <a:off x="4570225" y="2017225"/>
            <a:ext cx="226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o Hyeon"/>
                <a:ea typeface="Do Hyeon"/>
                <a:cs typeface="Do Hyeon"/>
                <a:sym typeface="Do Hyeon"/>
              </a:rPr>
              <a:t>2.13~2.15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4" name="Google Shape;134;g20c37e0d191_0_18"/>
          <p:cNvSpPr txBox="1"/>
          <p:nvPr/>
        </p:nvSpPr>
        <p:spPr>
          <a:xfrm>
            <a:off x="8481425" y="2017225"/>
            <a:ext cx="21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o Hyeon"/>
                <a:ea typeface="Do Hyeon"/>
                <a:cs typeface="Do Hyeon"/>
                <a:sym typeface="Do Hyeon"/>
              </a:rPr>
              <a:t>2.16 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0c37e0d19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0"/>
            <a:ext cx="5695950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0c37e0d191_0_23"/>
          <p:cNvSpPr/>
          <p:nvPr/>
        </p:nvSpPr>
        <p:spPr>
          <a:xfrm>
            <a:off x="-927176" y="3100388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0c37e0d191_0_23"/>
          <p:cNvSpPr txBox="1"/>
          <p:nvPr/>
        </p:nvSpPr>
        <p:spPr>
          <a:xfrm>
            <a:off x="4944439" y="283562"/>
            <a:ext cx="5544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Db구조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96e04561_0_2"/>
          <p:cNvSpPr/>
          <p:nvPr/>
        </p:nvSpPr>
        <p:spPr>
          <a:xfrm>
            <a:off x="-927176" y="3100388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f296e04561_0_2"/>
          <p:cNvSpPr txBox="1"/>
          <p:nvPr/>
        </p:nvSpPr>
        <p:spPr>
          <a:xfrm>
            <a:off x="4944439" y="283562"/>
            <a:ext cx="5544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Db구조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48" name="Google Shape;148;g1f296e0456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475" y="1360850"/>
            <a:ext cx="4290400" cy="50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c37e0d191_0_34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0c37e0d191_0_34"/>
          <p:cNvSpPr txBox="1"/>
          <p:nvPr/>
        </p:nvSpPr>
        <p:spPr>
          <a:xfrm>
            <a:off x="3122714" y="163037"/>
            <a:ext cx="554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스토리 보드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55" name="Google Shape;155;g20c37e0d191_0_34"/>
          <p:cNvGrpSpPr/>
          <p:nvPr/>
        </p:nvGrpSpPr>
        <p:grpSpPr>
          <a:xfrm>
            <a:off x="294894" y="592507"/>
            <a:ext cx="11602204" cy="6036742"/>
            <a:chOff x="501070" y="510577"/>
            <a:chExt cx="11602204" cy="6036742"/>
          </a:xfrm>
        </p:grpSpPr>
        <p:sp>
          <p:nvSpPr>
            <p:cNvPr id="156" name="Google Shape;156;g20c37e0d191_0_34"/>
            <p:cNvSpPr txBox="1"/>
            <p:nvPr/>
          </p:nvSpPr>
          <p:spPr>
            <a:xfrm>
              <a:off x="2986941" y="4716052"/>
              <a:ext cx="4477800" cy="1785600"/>
            </a:xfrm>
            <a:prstGeom prst="rect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none" strike="noStrike">
                  <a:solidFill>
                    <a:srgbClr val="FF0000"/>
                  </a:solidFill>
                  <a:latin typeface="Ultra"/>
                  <a:ea typeface="Ultra"/>
                  <a:cs typeface="Ultra"/>
                  <a:sym typeface="Ultra"/>
                </a:rPr>
                <a:t>① </a:t>
              </a:r>
              <a:r>
                <a:rPr b="1" lang="e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class -&gt; join class</a:t>
              </a:r>
              <a:r>
                <a:rPr lang="en" sz="1600" u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-   서비스는 회원에 한하여 이용 가능</a:t>
              </a:r>
              <a:endParaRPr sz="16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600"/>
                <a:buFont typeface="Ultra"/>
                <a:buChar char="-"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비회원은 회원가입 버튼 클릭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600"/>
                <a:buFont typeface="Ultra"/>
                <a:buChar char="-"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회원가입 페이지에서 유저의 개인정보 입력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600"/>
                <a:buFont typeface="Ultra"/>
                <a:buChar char="-"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가입완료 버튼 클릭과 동시에 메인페이지로 이동 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grpSp>
          <p:nvGrpSpPr>
            <p:cNvPr id="157" name="Google Shape;157;g20c37e0d191_0_34"/>
            <p:cNvGrpSpPr/>
            <p:nvPr/>
          </p:nvGrpSpPr>
          <p:grpSpPr>
            <a:xfrm>
              <a:off x="3060334" y="937057"/>
              <a:ext cx="2709876" cy="3549078"/>
              <a:chOff x="543375" y="1282667"/>
              <a:chExt cx="2875200" cy="3765600"/>
            </a:xfrm>
          </p:grpSpPr>
          <p:pic>
            <p:nvPicPr>
              <p:cNvPr id="158" name="Google Shape;158;g20c37e0d191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6669" y="1367692"/>
                <a:ext cx="2728630" cy="3285967"/>
              </a:xfrm>
              <a:prstGeom prst="rect">
                <a:avLst/>
              </a:prstGeom>
              <a:noFill/>
              <a:ln>
                <a:noFill/>
              </a:ln>
              <a:effectLst>
                <a:outerShdw sx="1000" rotWithShape="0" algn="ctr" dir="5400000" dist="50800" sy="1000">
                  <a:schemeClr val="dk1"/>
                </a:outerShdw>
              </a:effectLst>
            </p:spPr>
          </p:pic>
          <p:sp>
            <p:nvSpPr>
              <p:cNvPr id="159" name="Google Shape;159;g20c37e0d191_0_34"/>
              <p:cNvSpPr/>
              <p:nvPr/>
            </p:nvSpPr>
            <p:spPr>
              <a:xfrm>
                <a:off x="543375" y="1282667"/>
                <a:ext cx="2875200" cy="37656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g20c37e0d191_0_34"/>
            <p:cNvGrpSpPr/>
            <p:nvPr/>
          </p:nvGrpSpPr>
          <p:grpSpPr>
            <a:xfrm>
              <a:off x="501070" y="833234"/>
              <a:ext cx="2238393" cy="5714085"/>
              <a:chOff x="4752806" y="0"/>
              <a:chExt cx="2686501" cy="6857999"/>
            </a:xfrm>
          </p:grpSpPr>
          <p:pic>
            <p:nvPicPr>
              <p:cNvPr descr="텍스트이(가) 표시된 사진&#10;&#10;자동 생성된 설명" id="161" name="Google Shape;161;g20c37e0d191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52806" y="0"/>
                <a:ext cx="2686388" cy="68579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g20c37e0d191_0_34"/>
              <p:cNvSpPr/>
              <p:nvPr/>
            </p:nvSpPr>
            <p:spPr>
              <a:xfrm>
                <a:off x="4752807" y="124691"/>
                <a:ext cx="2686500" cy="65532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g20c37e0d191_0_34"/>
            <p:cNvGrpSpPr/>
            <p:nvPr/>
          </p:nvGrpSpPr>
          <p:grpSpPr>
            <a:xfrm>
              <a:off x="7465090" y="1884506"/>
              <a:ext cx="4478093" cy="3205703"/>
              <a:chOff x="6921682" y="2087860"/>
              <a:chExt cx="5040627" cy="3608400"/>
            </a:xfrm>
          </p:grpSpPr>
          <p:pic>
            <p:nvPicPr>
              <p:cNvPr descr="텍스트이(가) 표시된 사진&#10;&#10;자동 생성된 설명" id="164" name="Google Shape;164;g20c37e0d191_0_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921682" y="2317337"/>
                <a:ext cx="5040584" cy="30475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Google Shape;165;g20c37e0d191_0_34"/>
              <p:cNvSpPr/>
              <p:nvPr/>
            </p:nvSpPr>
            <p:spPr>
              <a:xfrm>
                <a:off x="7102609" y="2087860"/>
                <a:ext cx="4859700" cy="36084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6" name="Google Shape;166;g20c37e0d191_0_34"/>
            <p:cNvCxnSpPr>
              <a:stCxn id="167" idx="1"/>
            </p:cNvCxnSpPr>
            <p:nvPr/>
          </p:nvCxnSpPr>
          <p:spPr>
            <a:xfrm rot="10800000">
              <a:off x="1926873" y="1526479"/>
              <a:ext cx="1647600" cy="2291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g20c37e0d191_0_34"/>
            <p:cNvSpPr/>
            <p:nvPr/>
          </p:nvSpPr>
          <p:spPr>
            <a:xfrm>
              <a:off x="3574473" y="3562879"/>
              <a:ext cx="1731900" cy="5100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20c37e0d191_0_34"/>
            <p:cNvSpPr txBox="1"/>
            <p:nvPr/>
          </p:nvSpPr>
          <p:spPr>
            <a:xfrm>
              <a:off x="1996308" y="1422624"/>
              <a:ext cx="35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u="none" strike="noStrike">
                  <a:solidFill>
                    <a:srgbClr val="FF0000"/>
                  </a:solidFill>
                  <a:latin typeface="Ultra"/>
                  <a:ea typeface="Ultra"/>
                  <a:cs typeface="Ultra"/>
                  <a:sym typeface="Ultra"/>
                </a:rPr>
                <a:t>① 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g20c37e0d191_0_34"/>
            <p:cNvCxnSpPr/>
            <p:nvPr/>
          </p:nvCxnSpPr>
          <p:spPr>
            <a:xfrm>
              <a:off x="5471114" y="2293666"/>
              <a:ext cx="3146400" cy="963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0" name="Google Shape;170;g20c37e0d191_0_34"/>
            <p:cNvSpPr/>
            <p:nvPr/>
          </p:nvSpPr>
          <p:spPr>
            <a:xfrm>
              <a:off x="3380509" y="1575974"/>
              <a:ext cx="2090700" cy="14175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20c37e0d191_0_34"/>
            <p:cNvSpPr txBox="1"/>
            <p:nvPr/>
          </p:nvSpPr>
          <p:spPr>
            <a:xfrm>
              <a:off x="6778665" y="2381188"/>
              <a:ext cx="45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strike="noStrike">
                  <a:solidFill>
                    <a:srgbClr val="FF0000"/>
                  </a:solidFill>
                  <a:latin typeface="Noto Sans"/>
                  <a:ea typeface="Noto Sans"/>
                  <a:cs typeface="Noto Sans"/>
                  <a:sym typeface="Noto Sans"/>
                </a:rPr>
                <a:t>②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20c37e0d191_0_34"/>
            <p:cNvSpPr txBox="1"/>
            <p:nvPr/>
          </p:nvSpPr>
          <p:spPr>
            <a:xfrm>
              <a:off x="6119822" y="510577"/>
              <a:ext cx="5242500" cy="1323600"/>
            </a:xfrm>
            <a:prstGeom prst="rect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strike="noStrike">
                  <a:solidFill>
                    <a:srgbClr val="FF0000"/>
                  </a:solidFill>
                  <a:latin typeface="Noto Sans"/>
                  <a:ea typeface="Noto Sans"/>
                  <a:cs typeface="Noto Sans"/>
                  <a:sym typeface="Noto Sans"/>
                </a:rPr>
                <a:t>②</a:t>
              </a:r>
              <a:r>
                <a:rPr i="0" lang="en" sz="1600" u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class -&gt; MainPage class</a:t>
              </a:r>
              <a:r>
                <a:rPr lang="en" sz="1600" u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600"/>
                <a:buFont typeface="Ultra"/>
                <a:buChar char="-"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기존회원은 아이디 및 패스워드 입력 후, 로그인 버튼 클릭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600"/>
                <a:buFont typeface="Ultra"/>
                <a:buChar char="-"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아이디 및 패스워드 일치 시, 메인페이지 이동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173" name="Google Shape;173;g20c37e0d191_0_34"/>
            <p:cNvSpPr txBox="1"/>
            <p:nvPr/>
          </p:nvSpPr>
          <p:spPr>
            <a:xfrm>
              <a:off x="7625474" y="5286149"/>
              <a:ext cx="4477800" cy="1046700"/>
            </a:xfrm>
            <a:prstGeom prst="rect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strike="noStrike">
                  <a:solidFill>
                    <a:srgbClr val="FF0000"/>
                  </a:solidFill>
                  <a:latin typeface="Noto Sans"/>
                  <a:ea typeface="Noto Sans"/>
                  <a:cs typeface="Noto Sans"/>
                  <a:sym typeface="Noto Sans"/>
                </a:rPr>
                <a:t>③</a:t>
              </a:r>
              <a:r>
                <a:rPr lang="en" sz="1600" u="none" strike="noStrike">
                  <a:solidFill>
                    <a:srgbClr val="FF0000"/>
                  </a:solidFill>
                  <a:latin typeface="Ultra"/>
                  <a:ea typeface="Ultra"/>
                  <a:cs typeface="Ultra"/>
                  <a:sym typeface="Ultra"/>
                </a:rPr>
                <a:t> </a:t>
              </a:r>
              <a:r>
                <a:rPr b="1" lang="e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MainPage class -&gt; logout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333333"/>
                  </a:solidFill>
                  <a:latin typeface="Ultra"/>
                  <a:ea typeface="Ultra"/>
                  <a:cs typeface="Ultra"/>
                  <a:sym typeface="Ultra"/>
                </a:rPr>
                <a:t>- 메인페이지 상단 종료 버튼 클릭 시, 프로그램 종료</a:t>
              </a:r>
              <a:endParaRPr sz="1600">
                <a:solidFill>
                  <a:srgbClr val="333333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174" name="Google Shape;174;g20c37e0d191_0_34"/>
            <p:cNvSpPr/>
            <p:nvPr/>
          </p:nvSpPr>
          <p:spPr>
            <a:xfrm>
              <a:off x="11076644" y="2106609"/>
              <a:ext cx="779100" cy="5100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0c37e0d191_0_34"/>
            <p:cNvSpPr txBox="1"/>
            <p:nvPr/>
          </p:nvSpPr>
          <p:spPr>
            <a:xfrm>
              <a:off x="10789667" y="1800145"/>
              <a:ext cx="33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strike="noStrike">
                  <a:solidFill>
                    <a:srgbClr val="FF0000"/>
                  </a:solidFill>
                  <a:latin typeface="Noto Sans"/>
                  <a:ea typeface="Noto Sans"/>
                  <a:cs typeface="Noto Sans"/>
                  <a:sym typeface="Noto Sans"/>
                </a:rPr>
                <a:t>③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c37e0d191_0_45"/>
          <p:cNvSpPr/>
          <p:nvPr/>
        </p:nvSpPr>
        <p:spPr>
          <a:xfrm>
            <a:off x="1499" y="93775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20c37e0d191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75" y="1057850"/>
            <a:ext cx="569595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0c37e0d191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38" y="1496000"/>
            <a:ext cx="5076825" cy="32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3" name="Google Shape;183;g20c37e0d191_0_45"/>
          <p:cNvCxnSpPr/>
          <p:nvPr/>
        </p:nvCxnSpPr>
        <p:spPr>
          <a:xfrm flipH="1" rot="10800000">
            <a:off x="3887100" y="1213425"/>
            <a:ext cx="2156400" cy="100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g20c37e0d191_0_45"/>
          <p:cNvSpPr/>
          <p:nvPr/>
        </p:nvSpPr>
        <p:spPr>
          <a:xfrm>
            <a:off x="3699575" y="1600500"/>
            <a:ext cx="433650" cy="617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A9999"/>
                </a:solidFill>
                <a:latin typeface="Arial"/>
              </a:rPr>
              <a:t>4</a:t>
            </a:r>
          </a:p>
        </p:txBody>
      </p:sp>
      <p:sp>
        <p:nvSpPr>
          <p:cNvPr id="185" name="Google Shape;185;g20c37e0d191_0_45"/>
          <p:cNvSpPr txBox="1"/>
          <p:nvPr/>
        </p:nvSpPr>
        <p:spPr>
          <a:xfrm>
            <a:off x="3122714" y="163037"/>
            <a:ext cx="554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스토리 보드</a:t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6" name="Google Shape;186;g20c37e0d191_0_45"/>
          <p:cNvSpPr txBox="1"/>
          <p:nvPr/>
        </p:nvSpPr>
        <p:spPr>
          <a:xfrm>
            <a:off x="5865025" y="2277725"/>
            <a:ext cx="204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Do Hyeon"/>
                <a:ea typeface="Do Hyeon"/>
                <a:cs typeface="Do Hyeon"/>
                <a:sym typeface="Do Hyeon"/>
              </a:rPr>
              <a:t>내 정보 출력</a:t>
            </a:r>
            <a:endParaRPr sz="2000">
              <a:solidFill>
                <a:srgbClr val="E0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7" name="Google Shape;187;g20c37e0d191_0_45"/>
          <p:cNvSpPr txBox="1"/>
          <p:nvPr/>
        </p:nvSpPr>
        <p:spPr>
          <a:xfrm>
            <a:off x="8802875" y="2231525"/>
            <a:ext cx="20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Do Hyeon"/>
                <a:ea typeface="Do Hyeon"/>
                <a:cs typeface="Do Hyeon"/>
                <a:sym typeface="Do Hyeon"/>
              </a:rPr>
              <a:t>금액 정보 출력</a:t>
            </a:r>
            <a:endParaRPr sz="2000">
              <a:solidFill>
                <a:srgbClr val="E0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" name="Google Shape;188;g20c37e0d191_0_45"/>
          <p:cNvSpPr txBox="1"/>
          <p:nvPr/>
        </p:nvSpPr>
        <p:spPr>
          <a:xfrm>
            <a:off x="5865025" y="3903525"/>
            <a:ext cx="204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Do Hyeon"/>
                <a:ea typeface="Do Hyeon"/>
                <a:cs typeface="Do Hyeon"/>
                <a:sym typeface="Do Hyeon"/>
              </a:rPr>
              <a:t>의뢰 정보 출력</a:t>
            </a:r>
            <a:endParaRPr sz="2000">
              <a:solidFill>
                <a:srgbClr val="E0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2022-10-22T17:41:26Z</dcterms:created>
  <dc:creator>이 승희</dc:creator>
</cp:coreProperties>
</file>