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1" r:id="rId1"/>
  </p:sldMasterIdLst>
  <p:notesMasterIdLst>
    <p:notesMasterId r:id="rId15"/>
  </p:notesMasterIdLst>
  <p:sldIdLst>
    <p:sldId id="256" r:id="rId2"/>
    <p:sldId id="274" r:id="rId3"/>
    <p:sldId id="258" r:id="rId4"/>
    <p:sldId id="275" r:id="rId5"/>
    <p:sldId id="264" r:id="rId6"/>
    <p:sldId id="266" r:id="rId7"/>
    <p:sldId id="261" r:id="rId8"/>
    <p:sldId id="267" r:id="rId9"/>
    <p:sldId id="269" r:id="rId10"/>
    <p:sldId id="270" r:id="rId11"/>
    <p:sldId id="268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E8CA-0B50-D343-9E04-0D81EDBFB8BA}" type="datetimeFigureOut">
              <a:rPr lang="en-US" smtClean="0"/>
              <a:t>8/28/16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EEF9-D54F-D54E-A4C2-9700E2B2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EEF9-D54F-D54E-A4C2-9700E2B25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675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741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3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20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3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43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4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3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372610"/>
            <a:ext cx="9144000" cy="1641490"/>
          </a:xfrm>
        </p:spPr>
        <p:txBody>
          <a:bodyPr/>
          <a:lstStyle/>
          <a:p>
            <a:pPr algn="l"/>
            <a:r>
              <a:rPr lang="en-US" dirty="0" err="1" smtClean="0"/>
              <a:t>Scala.js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49" y="3014100"/>
            <a:ext cx="9701213" cy="754025"/>
          </a:xfrm>
        </p:spPr>
        <p:txBody>
          <a:bodyPr>
            <a:normAutofit/>
          </a:bodyPr>
          <a:lstStyle/>
          <a:p>
            <a:r>
              <a:rPr lang="en-US" dirty="0"/>
              <a:t>A deep dive into using </a:t>
            </a:r>
            <a:r>
              <a:rPr lang="en-US" dirty="0" smtClean="0"/>
              <a:t>JavaScript in </a:t>
            </a:r>
            <a:r>
              <a:rPr lang="en-US" dirty="0"/>
              <a:t>a type safe way.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6326" y="5643563"/>
            <a:ext cx="172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Justin Maat</a:t>
            </a:r>
          </a:p>
          <a:p>
            <a:r>
              <a:rPr lang="en-US" dirty="0" smtClean="0"/>
              <a:t>@jxm262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129" y="378150"/>
            <a:ext cx="9404723" cy="848957"/>
          </a:xfrm>
        </p:spPr>
        <p:txBody>
          <a:bodyPr/>
          <a:lstStyle/>
          <a:p>
            <a:r>
              <a:rPr lang="en-US" dirty="0" smtClean="0"/>
              <a:t>Facades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1" y="1301675"/>
            <a:ext cx="8946541" cy="47208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Native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classes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Monkey patching - (more type safe, yay!)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Avoid </a:t>
            </a:r>
            <a:r>
              <a:rPr lang="en-US" dirty="0" err="1"/>
              <a:t>scala</a:t>
            </a:r>
            <a:r>
              <a:rPr lang="en-US" dirty="0"/>
              <a:t> structural </a:t>
            </a:r>
            <a:r>
              <a:rPr lang="en-US" dirty="0" smtClean="0"/>
              <a:t>types  (kind of duck typing)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09" y="5315238"/>
            <a:ext cx="3368010" cy="1285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5315238"/>
            <a:ext cx="3319992" cy="1285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031" y="1726208"/>
            <a:ext cx="3475038" cy="985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7490" y="1957327"/>
            <a:ext cx="418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 careful of .</a:t>
            </a:r>
            <a:r>
              <a:rPr lang="en-US" sz="1400" dirty="0" err="1" smtClean="0"/>
              <a:t>asInstanceOf</a:t>
            </a:r>
            <a:r>
              <a:rPr lang="en-US" sz="1400" dirty="0" smtClean="0"/>
              <a:t>[C]</a:t>
            </a:r>
          </a:p>
          <a:p>
            <a:r>
              <a:rPr lang="en-US" sz="1400" dirty="0" smtClean="0"/>
              <a:t>Has same issue as traits (erasure), can cast to anything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031" y="3291761"/>
            <a:ext cx="5165519" cy="13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0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130" y="366993"/>
            <a:ext cx="9404723" cy="848957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Scala.js</a:t>
            </a:r>
            <a:r>
              <a:rPr lang="en-US" dirty="0" smtClean="0"/>
              <a:t> from 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527586"/>
            <a:ext cx="8946541" cy="472081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@</a:t>
            </a:r>
            <a:r>
              <a:rPr lang="en-US" dirty="0" err="1" smtClean="0"/>
              <a:t>JSExport</a:t>
            </a:r>
            <a:endParaRPr lang="en-US" dirty="0" smtClean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Overloading</a:t>
            </a:r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0"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@</a:t>
            </a:r>
            <a:r>
              <a:rPr lang="en-US" dirty="0" err="1" smtClean="0"/>
              <a:t>JSExportDescendentObjects</a:t>
            </a:r>
            <a:r>
              <a:rPr lang="en-US" dirty="0" smtClean="0"/>
              <a:t> / @</a:t>
            </a:r>
            <a:r>
              <a:rPr lang="en-US" dirty="0" err="1" smtClean="0"/>
              <a:t>JSExportAll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27" y="1527586"/>
            <a:ext cx="3125788" cy="1715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80" y="3940684"/>
            <a:ext cx="6154738" cy="895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5485" y="2171072"/>
            <a:ext cx="1882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_= convenience methods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5318" y="4288021"/>
            <a:ext cx="229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rgbClr val="FFFF00"/>
                </a:solidFill>
              </a:rPr>
              <a:t>Type safe and easy to </a:t>
            </a:r>
            <a:r>
              <a:rPr lang="en-US" sz="1200" dirty="0" smtClean="0">
                <a:solidFill>
                  <a:srgbClr val="FFFF00"/>
                </a:solidFill>
              </a:rPr>
              <a:t>understand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1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62" y="10223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07" y="2056686"/>
            <a:ext cx="66348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Notes to Demo - </a:t>
            </a:r>
            <a:br>
              <a:rPr lang="en-US" dirty="0" smtClean="0"/>
            </a:br>
            <a:r>
              <a:rPr lang="en-US" dirty="0" smtClean="0"/>
              <a:t>Basics from </a:t>
            </a:r>
            <a:r>
              <a:rPr lang="en-US" dirty="0" err="1" smtClean="0"/>
              <a:t>scalajs</a:t>
            </a:r>
            <a:r>
              <a:rPr lang="en-US" dirty="0" smtClean="0"/>
              <a:t> to JS</a:t>
            </a:r>
          </a:p>
          <a:p>
            <a:r>
              <a:rPr lang="en-US" dirty="0" smtClean="0"/>
              <a:t>Basics from JS to </a:t>
            </a:r>
            <a:r>
              <a:rPr lang="en-US" dirty="0" err="1" smtClean="0"/>
              <a:t>scala.js</a:t>
            </a:r>
            <a:endParaRPr lang="en-US" dirty="0" smtClean="0"/>
          </a:p>
          <a:p>
            <a:r>
              <a:rPr lang="en-US" dirty="0" smtClean="0"/>
              <a:t>More in depth</a:t>
            </a:r>
          </a:p>
          <a:p>
            <a:r>
              <a:rPr lang="en-US" dirty="0"/>
              <a:t> </a:t>
            </a:r>
            <a:r>
              <a:rPr lang="en-US" dirty="0" smtClean="0"/>
              <a:t> -most dynamic, partially type safe, most type safe snippet</a:t>
            </a:r>
          </a:p>
          <a:p>
            <a:r>
              <a:rPr lang="en-US" dirty="0" smtClean="0"/>
              <a:t>  -Monkey patching type safety snippet</a:t>
            </a:r>
          </a:p>
          <a:p>
            <a:r>
              <a:rPr lang="en-US" dirty="0" smtClean="0"/>
              <a:t>  -Monkey patching (limitations when sharing with outer </a:t>
            </a:r>
            <a:r>
              <a:rPr lang="en-US" dirty="0" err="1" smtClean="0"/>
              <a:t>js</a:t>
            </a:r>
            <a:r>
              <a:rPr lang="en-US" dirty="0" smtClean="0"/>
              <a:t> code)</a:t>
            </a:r>
          </a:p>
          <a:p>
            <a:r>
              <a:rPr lang="en-US" dirty="0"/>
              <a:t> </a:t>
            </a:r>
            <a:r>
              <a:rPr lang="en-US" dirty="0" smtClean="0"/>
              <a:t> -avoiding </a:t>
            </a:r>
            <a:r>
              <a:rPr lang="en-US" dirty="0" err="1" smtClean="0"/>
              <a:t>asInstanceOf</a:t>
            </a:r>
            <a:r>
              <a:rPr lang="en-US" dirty="0" smtClean="0"/>
              <a:t>  (show runtime errors on snippets)</a:t>
            </a:r>
          </a:p>
          <a:p>
            <a:r>
              <a:rPr lang="en-US" dirty="0"/>
              <a:t> </a:t>
            </a:r>
            <a:r>
              <a:rPr lang="en-US" dirty="0" smtClean="0"/>
              <a:t> -avoiding structural types (show on snippets errors)</a:t>
            </a:r>
          </a:p>
          <a:p>
            <a:r>
              <a:rPr lang="en-US" dirty="0" smtClean="0"/>
              <a:t>  - the “_=“ setter trick</a:t>
            </a:r>
          </a:p>
          <a:p>
            <a:r>
              <a:rPr lang="en-US" dirty="0" smtClean="0"/>
              <a:t>  -Anonymous classes coolness</a:t>
            </a:r>
          </a:p>
          <a:p>
            <a:r>
              <a:rPr lang="en-US" dirty="0" smtClean="0"/>
              <a:t>  -getting </a:t>
            </a:r>
            <a:r>
              <a:rPr lang="en-US" dirty="0" err="1" smtClean="0"/>
              <a:t>js</a:t>
            </a:r>
            <a:r>
              <a:rPr lang="en-US" dirty="0" smtClean="0"/>
              <a:t> constructors, </a:t>
            </a:r>
            <a:r>
              <a:rPr lang="en-US" dirty="0" err="1" smtClean="0"/>
              <a:t>js.constructorOf</a:t>
            </a:r>
            <a:r>
              <a:rPr lang="en-US" dirty="0" smtClean="0"/>
              <a:t>[C] and some syntax sugar</a:t>
            </a:r>
          </a:p>
          <a:p>
            <a:endParaRPr lang="en-US" dirty="0" smtClean="0"/>
          </a:p>
          <a:p>
            <a:r>
              <a:rPr lang="en-US" dirty="0" smtClean="0"/>
              <a:t>Leaflet</a:t>
            </a:r>
          </a:p>
          <a:p>
            <a:r>
              <a:rPr lang="en-US" dirty="0" smtClean="0"/>
              <a:t>    -method overloading</a:t>
            </a:r>
          </a:p>
          <a:p>
            <a:r>
              <a:rPr lang="en-US" dirty="0"/>
              <a:t> </a:t>
            </a:r>
            <a:r>
              <a:rPr lang="en-US" dirty="0" smtClean="0"/>
              <a:t>   -builder for options (or better way)</a:t>
            </a:r>
          </a:p>
          <a:p>
            <a:r>
              <a:rPr lang="en-US" dirty="0"/>
              <a:t> </a:t>
            </a:r>
            <a:r>
              <a:rPr lang="en-US" dirty="0" smtClean="0"/>
              <a:t>   -examples of it all working beyond snippets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507" y="89210"/>
            <a:ext cx="113890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Notes to Demo -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Basics </a:t>
            </a:r>
            <a:r>
              <a:rPr lang="en-US" dirty="0" smtClean="0"/>
              <a:t>from </a:t>
            </a:r>
            <a:r>
              <a:rPr lang="en-US" dirty="0" err="1" smtClean="0"/>
              <a:t>scalajs</a:t>
            </a:r>
            <a:r>
              <a:rPr lang="en-US" dirty="0" smtClean="0"/>
              <a:t> to JS</a:t>
            </a:r>
          </a:p>
          <a:p>
            <a:r>
              <a:rPr lang="en-US" dirty="0" smtClean="0"/>
              <a:t>Basics from JS to </a:t>
            </a:r>
            <a:r>
              <a:rPr lang="en-US" dirty="0" err="1" smtClean="0"/>
              <a:t>scala.js</a:t>
            </a:r>
            <a:endParaRPr lang="en-US" dirty="0" smtClean="0"/>
          </a:p>
          <a:p>
            <a:r>
              <a:rPr lang="en-US" dirty="0" smtClean="0"/>
              <a:t>More in depth</a:t>
            </a:r>
          </a:p>
          <a:p>
            <a:r>
              <a:rPr lang="en-US" dirty="0"/>
              <a:t> </a:t>
            </a:r>
            <a:r>
              <a:rPr lang="en-US" dirty="0" smtClean="0"/>
              <a:t> -most dynamic, partially type safe, most type safe snippet</a:t>
            </a:r>
          </a:p>
          <a:p>
            <a:r>
              <a:rPr lang="en-US" dirty="0" smtClean="0"/>
              <a:t>  -Monkey patching type safety snippet</a:t>
            </a:r>
          </a:p>
          <a:p>
            <a:r>
              <a:rPr lang="en-US" dirty="0" smtClean="0"/>
              <a:t>  -Monkey patching (limitations when sharing with outer </a:t>
            </a:r>
            <a:r>
              <a:rPr lang="en-US" dirty="0" err="1" smtClean="0"/>
              <a:t>js</a:t>
            </a:r>
            <a:r>
              <a:rPr lang="en-US" dirty="0" smtClean="0"/>
              <a:t> code)</a:t>
            </a:r>
          </a:p>
          <a:p>
            <a:r>
              <a:rPr lang="en-US" dirty="0"/>
              <a:t> </a:t>
            </a:r>
            <a:r>
              <a:rPr lang="en-US" dirty="0" smtClean="0"/>
              <a:t> -avoiding </a:t>
            </a:r>
            <a:r>
              <a:rPr lang="en-US" dirty="0" err="1" smtClean="0"/>
              <a:t>asInstanceOf</a:t>
            </a:r>
            <a:r>
              <a:rPr lang="en-US" dirty="0" smtClean="0"/>
              <a:t>  (show runtime errors on snippets)</a:t>
            </a:r>
          </a:p>
          <a:p>
            <a:r>
              <a:rPr lang="en-US" dirty="0"/>
              <a:t> </a:t>
            </a:r>
            <a:r>
              <a:rPr lang="en-US" dirty="0" smtClean="0"/>
              <a:t> -avoiding structural types (show on snippets errors)</a:t>
            </a:r>
          </a:p>
          <a:p>
            <a:r>
              <a:rPr lang="en-US" dirty="0" smtClean="0"/>
              <a:t>  - the “_=“ setter trick</a:t>
            </a:r>
          </a:p>
          <a:p>
            <a:r>
              <a:rPr lang="en-US" dirty="0" smtClean="0"/>
              <a:t>  -Anonymous classes coolness</a:t>
            </a:r>
          </a:p>
          <a:p>
            <a:r>
              <a:rPr lang="en-US" dirty="0" smtClean="0"/>
              <a:t>  -getting </a:t>
            </a:r>
            <a:r>
              <a:rPr lang="en-US" dirty="0" err="1" smtClean="0"/>
              <a:t>js</a:t>
            </a:r>
            <a:r>
              <a:rPr lang="en-US" dirty="0" smtClean="0"/>
              <a:t> constructors, </a:t>
            </a:r>
            <a:r>
              <a:rPr lang="en-US" dirty="0" err="1" smtClean="0"/>
              <a:t>js.constructorOf</a:t>
            </a:r>
            <a:r>
              <a:rPr lang="en-US" dirty="0" smtClean="0"/>
              <a:t>[C] and some syntax sugar</a:t>
            </a:r>
          </a:p>
          <a:p>
            <a:endParaRPr lang="en-US" dirty="0" smtClean="0"/>
          </a:p>
          <a:p>
            <a:r>
              <a:rPr lang="en-US" dirty="0" smtClean="0"/>
              <a:t>Leaflet</a:t>
            </a:r>
          </a:p>
          <a:p>
            <a:r>
              <a:rPr lang="en-US" dirty="0" smtClean="0"/>
              <a:t>    -method overloading</a:t>
            </a:r>
          </a:p>
          <a:p>
            <a:r>
              <a:rPr lang="en-US" dirty="0"/>
              <a:t> </a:t>
            </a:r>
            <a:r>
              <a:rPr lang="en-US" dirty="0" smtClean="0"/>
              <a:t>   -builder for options (or better way)</a:t>
            </a:r>
          </a:p>
          <a:p>
            <a:r>
              <a:rPr lang="en-US" dirty="0"/>
              <a:t> </a:t>
            </a:r>
            <a:r>
              <a:rPr lang="en-US" dirty="0" smtClean="0"/>
              <a:t>   -examples of it all working beyond snippets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State of Web Development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Scala.js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Going from Scala to JS</a:t>
            </a:r>
          </a:p>
          <a:p>
            <a:r>
              <a:rPr lang="en-US" dirty="0" smtClean="0"/>
              <a:t>Going from JS to Scala (Façade)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350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State of Web Development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Frameworks and Libraries</a:t>
            </a:r>
            <a:endParaRPr lang="en-US" dirty="0"/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 smtClean="0"/>
              <a:t>React</a:t>
            </a:r>
            <a:r>
              <a:rPr lang="en-US" dirty="0"/>
              <a:t>, </a:t>
            </a:r>
            <a:r>
              <a:rPr lang="en-US" dirty="0" err="1" smtClean="0"/>
              <a:t>Vue</a:t>
            </a:r>
            <a:r>
              <a:rPr lang="en-US" dirty="0" smtClean="0"/>
              <a:t>, ELM, etc</a:t>
            </a:r>
            <a:r>
              <a:rPr lang="en-US" dirty="0"/>
              <a:t>..</a:t>
            </a:r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err="1" smtClean="0"/>
              <a:t>Immutable.js</a:t>
            </a:r>
            <a:r>
              <a:rPr lang="en-US" dirty="0" smtClean="0"/>
              <a:t>, </a:t>
            </a:r>
            <a:r>
              <a:rPr lang="en-US" dirty="0" err="1" smtClean="0"/>
              <a:t>Ramda</a:t>
            </a:r>
            <a:r>
              <a:rPr lang="en-US" dirty="0"/>
              <a:t>, </a:t>
            </a:r>
            <a:r>
              <a:rPr lang="en-US" dirty="0" err="1" smtClean="0"/>
              <a:t>Rx.js</a:t>
            </a:r>
            <a:r>
              <a:rPr lang="en-US" dirty="0" smtClean="0"/>
              <a:t> </a:t>
            </a:r>
            <a:r>
              <a:rPr lang="en-US" dirty="0"/>
              <a:t>(stream based</a:t>
            </a:r>
            <a:r>
              <a:rPr lang="en-US" dirty="0" smtClean="0"/>
              <a:t>)</a:t>
            </a:r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smtClean="0"/>
              <a:t>Grunt, Gulp, </a:t>
            </a:r>
            <a:r>
              <a:rPr lang="en-US" dirty="0" err="1" smtClean="0"/>
              <a:t>Brocolli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, bower, etc..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Developers demanding more (ES6</a:t>
            </a:r>
            <a:r>
              <a:rPr lang="en-US" dirty="0" smtClean="0"/>
              <a:t>)</a:t>
            </a:r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smtClean="0"/>
              <a:t>Features:</a:t>
            </a:r>
          </a:p>
          <a:p>
            <a:pPr lvl="2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smtClean="0"/>
              <a:t>Promises, tail call optimization, </a:t>
            </a:r>
            <a:r>
              <a:rPr lang="is-IS" dirty="0" smtClean="0"/>
              <a:t>…</a:t>
            </a:r>
            <a:endParaRPr lang="en-US" dirty="0" smtClean="0"/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smtClean="0"/>
              <a:t>Syntax:</a:t>
            </a:r>
          </a:p>
          <a:p>
            <a:pPr lvl="2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err="1" smtClean="0"/>
              <a:t>async</a:t>
            </a:r>
            <a:r>
              <a:rPr lang="en-US" dirty="0" smtClean="0"/>
              <a:t>/await, arrow </a:t>
            </a:r>
            <a:r>
              <a:rPr lang="en-US" dirty="0"/>
              <a:t>functions, let/</a:t>
            </a:r>
            <a:r>
              <a:rPr lang="en-US" dirty="0" err="1"/>
              <a:t>const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spread operator, </a:t>
            </a:r>
            <a:r>
              <a:rPr lang="is-IS" dirty="0" smtClean="0"/>
              <a:t>…</a:t>
            </a:r>
            <a:endParaRPr lang="en-US" dirty="0" smtClean="0"/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endParaRPr lang="en-US" dirty="0" smtClean="0"/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  <a:defRPr/>
            </a:pPr>
            <a:r>
              <a:rPr lang="en-US" dirty="0" smtClean="0"/>
              <a:t>Type </a:t>
            </a:r>
            <a:r>
              <a:rPr lang="en-US" dirty="0"/>
              <a:t>Safety</a:t>
            </a:r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en-US" dirty="0" err="1"/>
              <a:t>TypeScript</a:t>
            </a:r>
            <a:r>
              <a:rPr lang="en-US" dirty="0"/>
              <a:t>, </a:t>
            </a:r>
            <a:r>
              <a:rPr lang="en-US" dirty="0" smtClean="0"/>
              <a:t>Flow, </a:t>
            </a:r>
            <a:r>
              <a:rPr lang="en-US" dirty="0" err="1" smtClean="0"/>
              <a:t>PureScript</a:t>
            </a:r>
            <a:endParaRPr lang="en-US" dirty="0"/>
          </a:p>
          <a:p>
            <a:pPr lvl="1" defTabSz="914400">
              <a:spcBef>
                <a:spcPts val="0"/>
              </a:spcBef>
              <a:buClrTx/>
              <a:buSzTx/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264"/>
          </a:xfrm>
        </p:spPr>
        <p:txBody>
          <a:bodyPr/>
          <a:lstStyle/>
          <a:p>
            <a:r>
              <a:rPr lang="en-US" dirty="0" err="1" smtClean="0"/>
              <a:t>Scala.js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38868"/>
            <a:ext cx="10233800" cy="4638095"/>
          </a:xfrm>
        </p:spPr>
        <p:txBody>
          <a:bodyPr/>
          <a:lstStyle/>
          <a:p>
            <a:r>
              <a:rPr lang="en-US" dirty="0" smtClean="0"/>
              <a:t>Compiles Scala code to JS</a:t>
            </a:r>
          </a:p>
          <a:p>
            <a:r>
              <a:rPr lang="en-US" dirty="0" smtClean="0"/>
              <a:t>Runs quickly  &lt;2x as slow as native JS</a:t>
            </a:r>
          </a:p>
          <a:p>
            <a:r>
              <a:rPr lang="en-US" dirty="0" smtClean="0"/>
              <a:t>All </a:t>
            </a:r>
            <a:r>
              <a:rPr lang="en-US" dirty="0"/>
              <a:t>the cool </a:t>
            </a:r>
            <a:r>
              <a:rPr lang="en-US" dirty="0" smtClean="0"/>
              <a:t>Scala stuff </a:t>
            </a:r>
            <a:r>
              <a:rPr lang="en-US" dirty="0"/>
              <a:t>out of the </a:t>
            </a:r>
            <a:r>
              <a:rPr lang="en-US" dirty="0" smtClean="0"/>
              <a:t>box!</a:t>
            </a:r>
          </a:p>
          <a:p>
            <a:pPr lvl="1"/>
            <a:r>
              <a:rPr lang="en-US" dirty="0" smtClean="0"/>
              <a:t>For comprehensions, Case Classes, Pattern matching, Collections</a:t>
            </a:r>
          </a:p>
          <a:p>
            <a:r>
              <a:rPr lang="en-US" dirty="0" smtClean="0"/>
              <a:t>Type Safety!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23" y="4267854"/>
            <a:ext cx="4339757" cy="190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267854"/>
            <a:ext cx="4043015" cy="19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1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1142"/>
            <a:ext cx="10515600" cy="920078"/>
          </a:xfrm>
        </p:spPr>
        <p:txBody>
          <a:bodyPr>
            <a:normAutofit/>
          </a:bodyPr>
          <a:lstStyle/>
          <a:p>
            <a:r>
              <a:rPr lang="en-US" dirty="0" smtClean="0"/>
              <a:t>Type Safety</a:t>
            </a:r>
            <a:endParaRPr lang="en-US" sz="11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0000" y="1194099"/>
            <a:ext cx="10233800" cy="498286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17" y="1600032"/>
            <a:ext cx="4188328" cy="1842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15" y="1600032"/>
            <a:ext cx="4061248" cy="1917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13" y="3677234"/>
            <a:ext cx="4061249" cy="11324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617" y="3677234"/>
            <a:ext cx="4192927" cy="11324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919" y="123070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Obviously cool stuff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000" y="5441734"/>
            <a:ext cx="4394975" cy="97666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64562" y="5078177"/>
            <a:ext cx="383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Less obvious, but even more </a:t>
            </a:r>
            <a:r>
              <a:rPr lang="en-US" dirty="0"/>
              <a:t>cool stuff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413891"/>
            <a:ext cx="4265945" cy="9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91142"/>
            <a:ext cx="10515600" cy="920078"/>
          </a:xfrm>
        </p:spPr>
        <p:txBody>
          <a:bodyPr/>
          <a:lstStyle/>
          <a:p>
            <a:r>
              <a:rPr lang="en-US" dirty="0" smtClean="0"/>
              <a:t>Plays nice with 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0000" y="1194099"/>
            <a:ext cx="10233800" cy="4982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More cool stuff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/>
              <a:t>But has some differences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956" y="2138919"/>
            <a:ext cx="5021879" cy="1290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87" y="2138919"/>
            <a:ext cx="3973504" cy="1334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46" y="4301319"/>
            <a:ext cx="3900245" cy="2151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72" y="5286724"/>
            <a:ext cx="3616885" cy="614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2740" y="1769587"/>
            <a:ext cx="28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 thanks </a:t>
            </a:r>
            <a:r>
              <a:rPr lang="en-US" smtClean="0"/>
              <a:t>for the warning!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130" y="263564"/>
            <a:ext cx="9404723" cy="730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Correspondence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203736"/>
            <a:ext cx="8946541" cy="4720813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Pretty standard stuff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/>
              <a:t>scala.String</a:t>
            </a:r>
            <a:r>
              <a:rPr lang="en-US" dirty="0" smtClean="0"/>
              <a:t> &lt;=&gt; </a:t>
            </a:r>
            <a:r>
              <a:rPr lang="en-US" dirty="0" err="1" smtClean="0"/>
              <a:t>js.String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defRPr/>
            </a:pPr>
            <a:r>
              <a:rPr lang="en-US" dirty="0" smtClean="0"/>
              <a:t>Bool, Null, Etc..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Some things don’t map over directly, but it’s pretty easy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/>
              <a:t>UndefOr</a:t>
            </a:r>
            <a:r>
              <a:rPr lang="en-US" dirty="0" smtClean="0"/>
              <a:t>[T]  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smtClean="0"/>
              <a:t>Option  </a:t>
            </a:r>
            <a:r>
              <a:rPr lang="en-US" sz="600" dirty="0" smtClean="0">
                <a:solidFill>
                  <a:srgbClr val="FFFF00"/>
                </a:solidFill>
              </a:rPr>
              <a:t>wow that’s cool!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/>
              <a:t>js.FunctionN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err="1" smtClean="0">
                <a:sym typeface="Wingdings"/>
              </a:rPr>
              <a:t>scala.FunctionN</a:t>
            </a:r>
            <a:endParaRPr lang="en-US" dirty="0" smtClean="0">
              <a:sym typeface="Wingding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defRPr/>
            </a:pPr>
            <a:r>
              <a:rPr lang="en-US" dirty="0" err="1" smtClean="0">
                <a:sym typeface="Wingdings"/>
              </a:rPr>
              <a:t>js.Dictionary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js.Array</a:t>
            </a:r>
            <a:r>
              <a:rPr lang="en-US" dirty="0" smtClean="0">
                <a:sym typeface="Wingdings"/>
              </a:rPr>
              <a:t>, etc..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>
                <a:sym typeface="Wingdings"/>
              </a:rPr>
              <a:t>“this” and that – </a:t>
            </a:r>
            <a:r>
              <a:rPr lang="en-US" dirty="0" err="1" smtClean="0">
                <a:sym typeface="Wingdings"/>
              </a:rPr>
              <a:t>js.ThisFunctionN</a:t>
            </a: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>
              <a:sym typeface="Wingding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66" y="5600699"/>
            <a:ext cx="36449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79" y="4659050"/>
            <a:ext cx="3321722" cy="1883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12" y="4659050"/>
            <a:ext cx="3638102" cy="18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130" y="414021"/>
            <a:ext cx="9404723" cy="848957"/>
          </a:xfrm>
        </p:spPr>
        <p:txBody>
          <a:bodyPr/>
          <a:lstStyle/>
          <a:p>
            <a:r>
              <a:rPr lang="en-US" dirty="0" smtClean="0"/>
              <a:t>Type Correspondence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527586"/>
            <a:ext cx="8946541" cy="47208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/>
              <a:t>js.Dynamic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20" y="2414294"/>
            <a:ext cx="4905337" cy="410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41" y="2942315"/>
            <a:ext cx="6127588" cy="1349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20" y="4409961"/>
            <a:ext cx="2818354" cy="1611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0135" y="5215772"/>
            <a:ext cx="13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Anonymous class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72836" y="3996971"/>
            <a:ext cx="165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Scala Object interface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6608" y="2999137"/>
            <a:ext cx="126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Very dynamic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2934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957"/>
          </a:xfrm>
        </p:spPr>
        <p:txBody>
          <a:bodyPr/>
          <a:lstStyle/>
          <a:p>
            <a:r>
              <a:rPr lang="en-US" dirty="0" smtClean="0"/>
              <a:t>Facades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1527586"/>
            <a:ext cx="8946541" cy="472081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Usually represent JS </a:t>
            </a:r>
            <a:r>
              <a:rPr lang="en-US" dirty="0" err="1"/>
              <a:t>api</a:t>
            </a:r>
            <a:r>
              <a:rPr lang="en-US" dirty="0"/>
              <a:t> structure using traits. 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Must inherit from </a:t>
            </a:r>
            <a:r>
              <a:rPr lang="en-US" dirty="0" err="1"/>
              <a:t>js.Any</a:t>
            </a:r>
            <a:r>
              <a:rPr lang="en-US" dirty="0"/>
              <a:t> (base type) – usually from </a:t>
            </a:r>
            <a:r>
              <a:rPr lang="en-US" dirty="0" err="1"/>
              <a:t>js.Object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/>
              <a:t>Should use </a:t>
            </a:r>
            <a:r>
              <a:rPr lang="en-US" dirty="0" err="1"/>
              <a:t>js.native</a:t>
            </a:r>
            <a:r>
              <a:rPr lang="en-US" dirty="0"/>
              <a:t> for Native JS </a:t>
            </a:r>
            <a:r>
              <a:rPr lang="en-US" dirty="0" smtClean="0"/>
              <a:t>types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.</a:t>
            </a:r>
            <a:r>
              <a:rPr lang="en-US" dirty="0" err="1" smtClean="0"/>
              <a:t>asInstanceOf</a:t>
            </a:r>
            <a:r>
              <a:rPr lang="en-US" dirty="0" smtClean="0"/>
              <a:t>[T]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Type erased, can cast to anything of </a:t>
            </a:r>
            <a:r>
              <a:rPr lang="en-US" dirty="0" err="1" smtClean="0"/>
              <a:t>js.Any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Bracket Access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Tx/>
              <a:buChar char="-"/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29" y="3789771"/>
            <a:ext cx="3379843" cy="10157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91" y="5610709"/>
            <a:ext cx="5308887" cy="850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29" y="5610710"/>
            <a:ext cx="3089146" cy="8504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93066" y="520013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Uses getters/setters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12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5216</TotalTime>
  <Words>363</Words>
  <Application>Microsoft Macintosh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Corbel</vt:lpstr>
      <vt:lpstr>Wingdings</vt:lpstr>
      <vt:lpstr>Arial</vt:lpstr>
      <vt:lpstr>Depth</vt:lpstr>
      <vt:lpstr>Scala.js</vt:lpstr>
      <vt:lpstr>Scala.js</vt:lpstr>
      <vt:lpstr>Current State of Web Development</vt:lpstr>
      <vt:lpstr>Scala.js?</vt:lpstr>
      <vt:lpstr>Type Safety</vt:lpstr>
      <vt:lpstr>Plays nice with JS</vt:lpstr>
      <vt:lpstr>Type Correspondence</vt:lpstr>
      <vt:lpstr>Type Correspondence</vt:lpstr>
      <vt:lpstr>Facades</vt:lpstr>
      <vt:lpstr>Facades</vt:lpstr>
      <vt:lpstr>Calling Scala.js from JavaScript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Scala.js</dc:title>
  <dc:creator>Justin Maat</dc:creator>
  <cp:lastModifiedBy>Justin Maat</cp:lastModifiedBy>
  <cp:revision>176</cp:revision>
  <dcterms:created xsi:type="dcterms:W3CDTF">2016-08-22T13:12:41Z</dcterms:created>
  <dcterms:modified xsi:type="dcterms:W3CDTF">2016-08-29T02:29:21Z</dcterms:modified>
</cp:coreProperties>
</file>