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64" r:id="rId3"/>
    <p:sldId id="265" r:id="rId4"/>
    <p:sldId id="266" r:id="rId5"/>
    <p:sldId id="268" r:id="rId6"/>
    <p:sldId id="267" r:id="rId7"/>
    <p:sldId id="259" r:id="rId8"/>
    <p:sldId id="260"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525C51-6DDF-4791-AD66-90EA5985484F}">
          <p14:sldIdLst>
            <p14:sldId id="256"/>
            <p14:sldId id="264"/>
            <p14:sldId id="265"/>
            <p14:sldId id="266"/>
            <p14:sldId id="268"/>
          </p14:sldIdLst>
        </p14:section>
        <p14:section name="Untitled Section" id="{24EDC639-AB03-48C0-BC43-91479440850E}">
          <p14:sldIdLst>
            <p14:sldId id="267"/>
            <p14:sldId id="259"/>
            <p14:sldId id="260"/>
            <p14:sldId id="262"/>
          </p14:sldIdLst>
        </p14:section>
      </p14:section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5B7B953-1DF4-8E25-2FD7-461A6661F625}" name="user" initials="u" userId="user"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3" autoAdjust="0"/>
    <p:restoredTop sz="94660"/>
  </p:normalViewPr>
  <p:slideViewPr>
    <p:cSldViewPr snapToGrid="0">
      <p:cViewPr varScale="1">
        <p:scale>
          <a:sx n="67" d="100"/>
          <a:sy n="67" d="100"/>
        </p:scale>
        <p:origin x="70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34547179600117084"/>
          <c:y val="9.765625E-2"/>
          <c:w val="0.47381877460629923"/>
          <c:h val="0.84215955201438708"/>
        </c:manualLayout>
      </c:layout>
      <c:pieChart>
        <c:varyColors val="1"/>
        <c:ser>
          <c:idx val="0"/>
          <c:order val="0"/>
          <c:tx>
            <c:strRef>
              <c:f>Sheet1!$B$1</c:f>
              <c:strCache>
                <c:ptCount val="1"/>
                <c:pt idx="0">
                  <c:v>percentage</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3E7C-4A3F-85B0-CA61D9593589}"/>
              </c:ext>
            </c:extLst>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3E7C-4A3F-85B0-CA61D9593589}"/>
              </c:ext>
            </c:extLst>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Pt>
            <c:idx val="5"/>
            <c:bubble3D val="0"/>
            <c:spPr>
              <a:solidFill>
                <a:schemeClr val="accent6"/>
              </a:solidFill>
              <a:ln>
                <a:noFill/>
              </a:ln>
              <a:effectLst>
                <a:outerShdw blurRad="254000" sx="102000" sy="102000" algn="ctr" rotWithShape="0">
                  <a:prstClr val="black">
                    <a:alpha val="20000"/>
                  </a:prstClr>
                </a:outerShdw>
              </a:effectLst>
            </c:spPr>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3E7C-4A3F-85B0-CA61D9593589}"/>
              </c:ext>
            </c:extLst>
          </c:dPt>
          <c:dLbls>
            <c:dLbl>
              <c:idx val="6"/>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no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15:layout>
                    <c:manualLayout>
                      <c:w val="3.6846355917323194E-2"/>
                      <c:h val="5.6944444444444423E-2"/>
                    </c:manualLayout>
                  </c15:layout>
                </c:ext>
                <c:ext xmlns:c16="http://schemas.microsoft.com/office/drawing/2014/chart" uri="{C3380CC4-5D6E-409C-BE32-E72D297353CC}">
                  <c16:uniqueId val="{00000003-3E7C-4A3F-85B0-CA61D9593589}"/>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Sheet1!$A$2:$A$8</c:f>
              <c:strCache>
                <c:ptCount val="7"/>
                <c:pt idx="0">
                  <c:v>React</c:v>
                </c:pt>
                <c:pt idx="1">
                  <c:v>Interactive UI, Redux Toolkit</c:v>
                </c:pt>
                <c:pt idx="2">
                  <c:v>CSS modules</c:v>
                </c:pt>
                <c:pt idx="3">
                  <c:v>Flask</c:v>
                </c:pt>
                <c:pt idx="4">
                  <c:v>SQLAlchemy</c:v>
                </c:pt>
                <c:pt idx="5">
                  <c:v>Flask-JWT-Extended</c:v>
                </c:pt>
                <c:pt idx="6">
                  <c:v>Supporting Tools</c:v>
                </c:pt>
              </c:strCache>
            </c:strRef>
          </c:cat>
          <c:val>
            <c:numRef>
              <c:f>Sheet1!$B$2:$B$8</c:f>
              <c:numCache>
                <c:formatCode>0%</c:formatCode>
                <c:ptCount val="7"/>
                <c:pt idx="0">
                  <c:v>0.25</c:v>
                </c:pt>
                <c:pt idx="1">
                  <c:v>0.15</c:v>
                </c:pt>
                <c:pt idx="2">
                  <c:v>0.1</c:v>
                </c:pt>
                <c:pt idx="3">
                  <c:v>0.2</c:v>
                </c:pt>
                <c:pt idx="4">
                  <c:v>0.15</c:v>
                </c:pt>
                <c:pt idx="5">
                  <c:v>0.1</c:v>
                </c:pt>
                <c:pt idx="6">
                  <c:v>0.05</c:v>
                </c:pt>
              </c:numCache>
            </c:numRef>
          </c:val>
          <c:extLst>
            <c:ext xmlns:c16="http://schemas.microsoft.com/office/drawing/2014/chart" uri="{C3380CC4-5D6E-409C-BE32-E72D297353CC}">
              <c16:uniqueId val="{00000000-3E7C-4A3F-85B0-CA61D959358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8437805022307949"/>
          <c:y val="0.62712109716754161"/>
          <c:w val="0.20265215611828491"/>
          <c:h val="0.30251924075896758"/>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D03DC3-502C-49EF-AE0A-404C9322ADCC}"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1F28558-637E-4A26-8CD8-CDAB91844FA2}">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a:t>Jackson </a:t>
          </a:r>
          <a:r>
            <a:rPr lang="en-US" dirty="0" err="1"/>
            <a:t>Kahonge</a:t>
          </a:r>
          <a:r>
            <a:rPr lang="en-US" dirty="0"/>
            <a:t> </a:t>
          </a:r>
          <a:r>
            <a:rPr lang="en-US" dirty="0" err="1"/>
            <a:t>Motende</a:t>
          </a:r>
          <a:endParaRPr lang="en-US" dirty="0"/>
        </a:p>
      </dgm:t>
    </dgm:pt>
    <dgm:pt modelId="{984CB093-AC60-4DD6-B3A9-59820B2E40C0}" type="parTrans" cxnId="{35068545-9FD9-4DDF-AD52-0FBACA549C08}">
      <dgm:prSet/>
      <dgm:spPr/>
      <dgm:t>
        <a:bodyPr/>
        <a:lstStyle/>
        <a:p>
          <a:endParaRPr lang="en-US"/>
        </a:p>
      </dgm:t>
    </dgm:pt>
    <dgm:pt modelId="{C9FA3EFC-F26A-4E7E-AFED-1E08C1C56ADD}" type="sibTrans" cxnId="{35068545-9FD9-4DDF-AD52-0FBACA549C08}">
      <dgm:prSet/>
      <dgm:spPr/>
      <dgm:t>
        <a:bodyPr/>
        <a:lstStyle/>
        <a:p>
          <a:endParaRPr lang="en-US"/>
        </a:p>
      </dgm:t>
    </dgm:pt>
    <dgm:pt modelId="{98611AA2-B8A5-404E-B2BF-8D70CDF40898}">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a:t>Kelly Brian Njogu Murimi</a:t>
          </a:r>
        </a:p>
      </dgm:t>
    </dgm:pt>
    <dgm:pt modelId="{53BE3EA5-B178-4C10-9F77-C8F4EA5D63A1}" type="parTrans" cxnId="{40910058-9A6C-4112-BB94-E43F9C2F058D}">
      <dgm:prSet/>
      <dgm:spPr/>
      <dgm:t>
        <a:bodyPr/>
        <a:lstStyle/>
        <a:p>
          <a:endParaRPr lang="en-US"/>
        </a:p>
      </dgm:t>
    </dgm:pt>
    <dgm:pt modelId="{0830E1DC-0A32-4AB5-A872-B873235F1321}" type="sibTrans" cxnId="{40910058-9A6C-4112-BB94-E43F9C2F058D}">
      <dgm:prSet/>
      <dgm:spPr/>
      <dgm:t>
        <a:bodyPr/>
        <a:lstStyle/>
        <a:p>
          <a:endParaRPr lang="en-US"/>
        </a:p>
      </dgm:t>
    </dgm:pt>
    <dgm:pt modelId="{B28B0E44-5FF3-47D0-928D-0EE86D89477C}">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a:t>Andrew </a:t>
          </a:r>
          <a:r>
            <a:rPr lang="en-US" dirty="0" err="1"/>
            <a:t>Maikuri</a:t>
          </a:r>
          <a:r>
            <a:rPr lang="en-US" dirty="0"/>
            <a:t> </a:t>
          </a:r>
          <a:r>
            <a:rPr lang="en-US" dirty="0" err="1"/>
            <a:t>Mandieka</a:t>
          </a:r>
          <a:endParaRPr lang="en-US" dirty="0"/>
        </a:p>
      </dgm:t>
    </dgm:pt>
    <dgm:pt modelId="{11076DA2-1CFE-42B1-AEBC-13CE9561CCBA}" type="parTrans" cxnId="{AC9A3CDA-094E-40FF-8B76-4F62A4402B50}">
      <dgm:prSet/>
      <dgm:spPr/>
      <dgm:t>
        <a:bodyPr/>
        <a:lstStyle/>
        <a:p>
          <a:endParaRPr lang="en-US"/>
        </a:p>
      </dgm:t>
    </dgm:pt>
    <dgm:pt modelId="{5F3D6CA9-FF95-4BA2-9089-5E50C2BEEE3C}" type="sibTrans" cxnId="{AC9A3CDA-094E-40FF-8B76-4F62A4402B50}">
      <dgm:prSet/>
      <dgm:spPr/>
      <dgm:t>
        <a:bodyPr/>
        <a:lstStyle/>
        <a:p>
          <a:endParaRPr lang="en-US"/>
        </a:p>
      </dgm:t>
    </dgm:pt>
    <dgm:pt modelId="{CE56534C-59B9-4DA8-AA14-B74C15A28AA4}">
      <dgm:prSet>
        <dgm:style>
          <a:lnRef idx="1">
            <a:schemeClr val="accent2"/>
          </a:lnRef>
          <a:fillRef idx="2">
            <a:schemeClr val="accent2"/>
          </a:fillRef>
          <a:effectRef idx="1">
            <a:schemeClr val="accent2"/>
          </a:effectRef>
          <a:fontRef idx="minor">
            <a:schemeClr val="dk1"/>
          </a:fontRef>
        </dgm:style>
      </dgm:prSet>
      <dgm:spPr/>
      <dgm:t>
        <a:bodyPr/>
        <a:lstStyle/>
        <a:p>
          <a:r>
            <a:rPr lang="en-US" dirty="0"/>
            <a:t>Jennifer </a:t>
          </a:r>
          <a:r>
            <a:rPr lang="en-US" dirty="0" err="1"/>
            <a:t>wanjiru</a:t>
          </a:r>
          <a:endParaRPr lang="en-US" dirty="0"/>
        </a:p>
      </dgm:t>
    </dgm:pt>
    <dgm:pt modelId="{9021420D-15D2-455A-8050-0C42322FF3A4}" type="parTrans" cxnId="{375F45A6-1772-43C5-9880-FF137A3DBC8F}">
      <dgm:prSet/>
      <dgm:spPr/>
      <dgm:t>
        <a:bodyPr/>
        <a:lstStyle/>
        <a:p>
          <a:endParaRPr lang="en-US"/>
        </a:p>
      </dgm:t>
    </dgm:pt>
    <dgm:pt modelId="{B19050C9-39BC-4572-8188-61202551C38A}" type="sibTrans" cxnId="{375F45A6-1772-43C5-9880-FF137A3DBC8F}">
      <dgm:prSet/>
      <dgm:spPr/>
      <dgm:t>
        <a:bodyPr/>
        <a:lstStyle/>
        <a:p>
          <a:endParaRPr lang="en-US"/>
        </a:p>
      </dgm:t>
    </dgm:pt>
    <dgm:pt modelId="{9C14E366-F88F-4FBB-934E-6762667CDEF9}">
      <dgm:prSet>
        <dgm:style>
          <a:lnRef idx="1">
            <a:schemeClr val="accent2"/>
          </a:lnRef>
          <a:fillRef idx="2">
            <a:schemeClr val="accent2"/>
          </a:fillRef>
          <a:effectRef idx="1">
            <a:schemeClr val="accent2"/>
          </a:effectRef>
          <a:fontRef idx="minor">
            <a:schemeClr val="dk1"/>
          </a:fontRef>
        </dgm:style>
      </dgm:prSet>
      <dgm:spPr/>
      <dgm:t>
        <a:bodyPr/>
        <a:lstStyle/>
        <a:p>
          <a:r>
            <a:rPr lang="en-US" dirty="0"/>
            <a:t>Felix </a:t>
          </a:r>
          <a:r>
            <a:rPr lang="en-US" dirty="0" err="1"/>
            <a:t>Leparan</a:t>
          </a:r>
          <a:r>
            <a:rPr lang="en-US" dirty="0"/>
            <a:t> </a:t>
          </a:r>
        </a:p>
      </dgm:t>
    </dgm:pt>
    <dgm:pt modelId="{DAB744D6-26B9-4A23-A53F-139258C2FEB9}" type="parTrans" cxnId="{DA1BD8C4-F7FE-4F45-A0C2-D95343612835}">
      <dgm:prSet/>
      <dgm:spPr/>
      <dgm:t>
        <a:bodyPr/>
        <a:lstStyle/>
        <a:p>
          <a:endParaRPr lang="en-US"/>
        </a:p>
      </dgm:t>
    </dgm:pt>
    <dgm:pt modelId="{9D56DBC5-3A2B-45B0-86F7-D3870C63EA4A}" type="sibTrans" cxnId="{DA1BD8C4-F7FE-4F45-A0C2-D95343612835}">
      <dgm:prSet/>
      <dgm:spPr/>
      <dgm:t>
        <a:bodyPr/>
        <a:lstStyle/>
        <a:p>
          <a:endParaRPr lang="en-US"/>
        </a:p>
      </dgm:t>
    </dgm:pt>
    <dgm:pt modelId="{C075B867-8654-4777-AFF8-768A6FD1F1F4}" type="pres">
      <dgm:prSet presAssocID="{3CD03DC3-502C-49EF-AE0A-404C9322ADCC}" presName="Name0" presStyleCnt="0">
        <dgm:presLayoutVars>
          <dgm:chMax val="7"/>
          <dgm:chPref val="7"/>
          <dgm:dir/>
        </dgm:presLayoutVars>
      </dgm:prSet>
      <dgm:spPr/>
    </dgm:pt>
    <dgm:pt modelId="{D348F340-C102-41C7-A6A5-352B27D7F1A1}" type="pres">
      <dgm:prSet presAssocID="{3CD03DC3-502C-49EF-AE0A-404C9322ADCC}" presName="Name1" presStyleCnt="0"/>
      <dgm:spPr/>
    </dgm:pt>
    <dgm:pt modelId="{EFC0192F-9AB5-41AE-A396-D9045D3960FF}" type="pres">
      <dgm:prSet presAssocID="{3CD03DC3-502C-49EF-AE0A-404C9322ADCC}" presName="cycle" presStyleCnt="0"/>
      <dgm:spPr/>
    </dgm:pt>
    <dgm:pt modelId="{D4E88F5C-00C5-488B-A9FC-1A97790BA321}" type="pres">
      <dgm:prSet presAssocID="{3CD03DC3-502C-49EF-AE0A-404C9322ADCC}" presName="srcNode" presStyleLbl="node1" presStyleIdx="0" presStyleCnt="5"/>
      <dgm:spPr/>
    </dgm:pt>
    <dgm:pt modelId="{29E556AE-8942-4315-B368-C67CDAD9B717}" type="pres">
      <dgm:prSet presAssocID="{3CD03DC3-502C-49EF-AE0A-404C9322ADCC}" presName="conn" presStyleLbl="parChTrans1D2" presStyleIdx="0" presStyleCnt="1"/>
      <dgm:spPr/>
    </dgm:pt>
    <dgm:pt modelId="{DBAAF03A-0FB3-4C8E-974A-069CA26F5204}" type="pres">
      <dgm:prSet presAssocID="{3CD03DC3-502C-49EF-AE0A-404C9322ADCC}" presName="extraNode" presStyleLbl="node1" presStyleIdx="0" presStyleCnt="5"/>
      <dgm:spPr/>
    </dgm:pt>
    <dgm:pt modelId="{8204E0C6-F69F-4885-B270-07FC983448AA}" type="pres">
      <dgm:prSet presAssocID="{3CD03DC3-502C-49EF-AE0A-404C9322ADCC}" presName="dstNode" presStyleLbl="node1" presStyleIdx="0" presStyleCnt="5"/>
      <dgm:spPr/>
    </dgm:pt>
    <dgm:pt modelId="{F20FAAE5-062D-49B9-AC72-45EA0BB8F020}" type="pres">
      <dgm:prSet presAssocID="{61F28558-637E-4A26-8CD8-CDAB91844FA2}" presName="text_1" presStyleLbl="node1" presStyleIdx="0" presStyleCnt="5">
        <dgm:presLayoutVars>
          <dgm:bulletEnabled val="1"/>
        </dgm:presLayoutVars>
      </dgm:prSet>
      <dgm:spPr/>
    </dgm:pt>
    <dgm:pt modelId="{ED8DFCC6-5071-40CC-ABE6-EE424F2C95B1}" type="pres">
      <dgm:prSet presAssocID="{61F28558-637E-4A26-8CD8-CDAB91844FA2}" presName="accent_1" presStyleCnt="0"/>
      <dgm:spPr/>
    </dgm:pt>
    <dgm:pt modelId="{32900E2E-7BAA-4D71-88A9-5A72A9C6595F}" type="pres">
      <dgm:prSet presAssocID="{61F28558-637E-4A26-8CD8-CDAB91844FA2}" presName="accentRepeatNode" presStyleLbl="solidFgAcc1" presStyleIdx="0" presStyleCnt="5"/>
      <dgm:spPr/>
    </dgm:pt>
    <dgm:pt modelId="{115A37F5-96EF-488C-8652-CF5B71EA626E}" type="pres">
      <dgm:prSet presAssocID="{98611AA2-B8A5-404E-B2BF-8D70CDF40898}" presName="text_2" presStyleLbl="node1" presStyleIdx="1" presStyleCnt="5">
        <dgm:presLayoutVars>
          <dgm:bulletEnabled val="1"/>
        </dgm:presLayoutVars>
      </dgm:prSet>
      <dgm:spPr/>
    </dgm:pt>
    <dgm:pt modelId="{29E0D4F4-684E-416E-BC97-2A1FDA1E2FBF}" type="pres">
      <dgm:prSet presAssocID="{98611AA2-B8A5-404E-B2BF-8D70CDF40898}" presName="accent_2" presStyleCnt="0"/>
      <dgm:spPr/>
    </dgm:pt>
    <dgm:pt modelId="{04CEDD5C-1AE8-4291-9C3D-90BB2E28E751}" type="pres">
      <dgm:prSet presAssocID="{98611AA2-B8A5-404E-B2BF-8D70CDF40898}" presName="accentRepeatNode" presStyleLbl="solidFgAcc1" presStyleIdx="1" presStyleCnt="5"/>
      <dgm:spPr/>
    </dgm:pt>
    <dgm:pt modelId="{B0C8D7A7-74DE-49C3-993C-367E56C85F38}" type="pres">
      <dgm:prSet presAssocID="{B28B0E44-5FF3-47D0-928D-0EE86D89477C}" presName="text_3" presStyleLbl="node1" presStyleIdx="2" presStyleCnt="5">
        <dgm:presLayoutVars>
          <dgm:bulletEnabled val="1"/>
        </dgm:presLayoutVars>
      </dgm:prSet>
      <dgm:spPr/>
    </dgm:pt>
    <dgm:pt modelId="{37143677-3D09-471B-AEE7-BF7EF039394E}" type="pres">
      <dgm:prSet presAssocID="{B28B0E44-5FF3-47D0-928D-0EE86D89477C}" presName="accent_3" presStyleCnt="0"/>
      <dgm:spPr/>
    </dgm:pt>
    <dgm:pt modelId="{3C768513-3A79-4E2A-9C40-A52B070068D7}" type="pres">
      <dgm:prSet presAssocID="{B28B0E44-5FF3-47D0-928D-0EE86D89477C}" presName="accentRepeatNode" presStyleLbl="solidFgAcc1" presStyleIdx="2" presStyleCnt="5"/>
      <dgm:spPr/>
    </dgm:pt>
    <dgm:pt modelId="{68E48726-01B6-4C31-9354-92F34037BCB6}" type="pres">
      <dgm:prSet presAssocID="{CE56534C-59B9-4DA8-AA14-B74C15A28AA4}" presName="text_4" presStyleLbl="node1" presStyleIdx="3" presStyleCnt="5">
        <dgm:presLayoutVars>
          <dgm:bulletEnabled val="1"/>
        </dgm:presLayoutVars>
      </dgm:prSet>
      <dgm:spPr/>
    </dgm:pt>
    <dgm:pt modelId="{34362977-8E2F-4A0C-A444-8263A3C29B0F}" type="pres">
      <dgm:prSet presAssocID="{CE56534C-59B9-4DA8-AA14-B74C15A28AA4}" presName="accent_4" presStyleCnt="0"/>
      <dgm:spPr/>
    </dgm:pt>
    <dgm:pt modelId="{8100DEC7-4DEB-4943-A470-1F4CAD0B7439}" type="pres">
      <dgm:prSet presAssocID="{CE56534C-59B9-4DA8-AA14-B74C15A28AA4}" presName="accentRepeatNode" presStyleLbl="solidFgAcc1" presStyleIdx="3" presStyleCnt="5"/>
      <dgm:spPr/>
    </dgm:pt>
    <dgm:pt modelId="{4A080C54-904C-443B-989A-F497E99767B4}" type="pres">
      <dgm:prSet presAssocID="{9C14E366-F88F-4FBB-934E-6762667CDEF9}" presName="text_5" presStyleLbl="node1" presStyleIdx="4" presStyleCnt="5">
        <dgm:presLayoutVars>
          <dgm:bulletEnabled val="1"/>
        </dgm:presLayoutVars>
      </dgm:prSet>
      <dgm:spPr/>
    </dgm:pt>
    <dgm:pt modelId="{A4D12F6D-A11C-4A8A-812A-AFEC4A5D85AB}" type="pres">
      <dgm:prSet presAssocID="{9C14E366-F88F-4FBB-934E-6762667CDEF9}" presName="accent_5" presStyleCnt="0"/>
      <dgm:spPr/>
    </dgm:pt>
    <dgm:pt modelId="{E1B1B38E-DEA8-474E-A1A8-AA9679EE14D9}" type="pres">
      <dgm:prSet presAssocID="{9C14E366-F88F-4FBB-934E-6762667CDEF9}" presName="accentRepeatNode" presStyleLbl="solidFgAcc1" presStyleIdx="4" presStyleCnt="5"/>
      <dgm:spPr/>
    </dgm:pt>
  </dgm:ptLst>
  <dgm:cxnLst>
    <dgm:cxn modelId="{3C391A15-70CC-4BC2-9A39-FFC861F9CC9C}" type="presOf" srcId="{3CD03DC3-502C-49EF-AE0A-404C9322ADCC}" destId="{C075B867-8654-4777-AFF8-768A6FD1F1F4}" srcOrd="0" destOrd="0" presId="urn:microsoft.com/office/officeart/2008/layout/VerticalCurvedList"/>
    <dgm:cxn modelId="{74FA2960-7779-4425-BA31-C24F23A2AD8D}" type="presOf" srcId="{CE56534C-59B9-4DA8-AA14-B74C15A28AA4}" destId="{68E48726-01B6-4C31-9354-92F34037BCB6}" srcOrd="0" destOrd="0" presId="urn:microsoft.com/office/officeart/2008/layout/VerticalCurvedList"/>
    <dgm:cxn modelId="{35068545-9FD9-4DDF-AD52-0FBACA549C08}" srcId="{3CD03DC3-502C-49EF-AE0A-404C9322ADCC}" destId="{61F28558-637E-4A26-8CD8-CDAB91844FA2}" srcOrd="0" destOrd="0" parTransId="{984CB093-AC60-4DD6-B3A9-59820B2E40C0}" sibTransId="{C9FA3EFC-F26A-4E7E-AFED-1E08C1C56ADD}"/>
    <dgm:cxn modelId="{EED9E14D-09DA-4FB2-B08D-0E3C84A964B1}" type="presOf" srcId="{9C14E366-F88F-4FBB-934E-6762667CDEF9}" destId="{4A080C54-904C-443B-989A-F497E99767B4}" srcOrd="0" destOrd="0" presId="urn:microsoft.com/office/officeart/2008/layout/VerticalCurvedList"/>
    <dgm:cxn modelId="{40910058-9A6C-4112-BB94-E43F9C2F058D}" srcId="{3CD03DC3-502C-49EF-AE0A-404C9322ADCC}" destId="{98611AA2-B8A5-404E-B2BF-8D70CDF40898}" srcOrd="1" destOrd="0" parTransId="{53BE3EA5-B178-4C10-9F77-C8F4EA5D63A1}" sibTransId="{0830E1DC-0A32-4AB5-A872-B873235F1321}"/>
    <dgm:cxn modelId="{81D45693-CC8B-4F52-8D5C-1F122EC0783D}" type="presOf" srcId="{B28B0E44-5FF3-47D0-928D-0EE86D89477C}" destId="{B0C8D7A7-74DE-49C3-993C-367E56C85F38}" srcOrd="0" destOrd="0" presId="urn:microsoft.com/office/officeart/2008/layout/VerticalCurvedList"/>
    <dgm:cxn modelId="{375F45A6-1772-43C5-9880-FF137A3DBC8F}" srcId="{3CD03DC3-502C-49EF-AE0A-404C9322ADCC}" destId="{CE56534C-59B9-4DA8-AA14-B74C15A28AA4}" srcOrd="3" destOrd="0" parTransId="{9021420D-15D2-455A-8050-0C42322FF3A4}" sibTransId="{B19050C9-39BC-4572-8188-61202551C38A}"/>
    <dgm:cxn modelId="{DA1BD8C4-F7FE-4F45-A0C2-D95343612835}" srcId="{3CD03DC3-502C-49EF-AE0A-404C9322ADCC}" destId="{9C14E366-F88F-4FBB-934E-6762667CDEF9}" srcOrd="4" destOrd="0" parTransId="{DAB744D6-26B9-4A23-A53F-139258C2FEB9}" sibTransId="{9D56DBC5-3A2B-45B0-86F7-D3870C63EA4A}"/>
    <dgm:cxn modelId="{62245FCC-87D3-42B4-80DF-0AF4AC858BD3}" type="presOf" srcId="{C9FA3EFC-F26A-4E7E-AFED-1E08C1C56ADD}" destId="{29E556AE-8942-4315-B368-C67CDAD9B717}" srcOrd="0" destOrd="0" presId="urn:microsoft.com/office/officeart/2008/layout/VerticalCurvedList"/>
    <dgm:cxn modelId="{AC9A3CDA-094E-40FF-8B76-4F62A4402B50}" srcId="{3CD03DC3-502C-49EF-AE0A-404C9322ADCC}" destId="{B28B0E44-5FF3-47D0-928D-0EE86D89477C}" srcOrd="2" destOrd="0" parTransId="{11076DA2-1CFE-42B1-AEBC-13CE9561CCBA}" sibTransId="{5F3D6CA9-FF95-4BA2-9089-5E50C2BEEE3C}"/>
    <dgm:cxn modelId="{2F18B3E4-940B-489E-B4B5-77C3ECA88541}" type="presOf" srcId="{61F28558-637E-4A26-8CD8-CDAB91844FA2}" destId="{F20FAAE5-062D-49B9-AC72-45EA0BB8F020}" srcOrd="0" destOrd="0" presId="urn:microsoft.com/office/officeart/2008/layout/VerticalCurvedList"/>
    <dgm:cxn modelId="{6E6785EB-69E3-449C-8BE8-C07982DBD626}" type="presOf" srcId="{98611AA2-B8A5-404E-B2BF-8D70CDF40898}" destId="{115A37F5-96EF-488C-8652-CF5B71EA626E}" srcOrd="0" destOrd="0" presId="urn:microsoft.com/office/officeart/2008/layout/VerticalCurvedList"/>
    <dgm:cxn modelId="{3CABC36E-695A-4216-8AE0-B8047F0491E7}" type="presParOf" srcId="{C075B867-8654-4777-AFF8-768A6FD1F1F4}" destId="{D348F340-C102-41C7-A6A5-352B27D7F1A1}" srcOrd="0" destOrd="0" presId="urn:microsoft.com/office/officeart/2008/layout/VerticalCurvedList"/>
    <dgm:cxn modelId="{79710EE9-686C-4AC2-930E-890C9F86F051}" type="presParOf" srcId="{D348F340-C102-41C7-A6A5-352B27D7F1A1}" destId="{EFC0192F-9AB5-41AE-A396-D9045D3960FF}" srcOrd="0" destOrd="0" presId="urn:microsoft.com/office/officeart/2008/layout/VerticalCurvedList"/>
    <dgm:cxn modelId="{B25E2BF5-46FC-4C01-8743-0AB9B2BEA53F}" type="presParOf" srcId="{EFC0192F-9AB5-41AE-A396-D9045D3960FF}" destId="{D4E88F5C-00C5-488B-A9FC-1A97790BA321}" srcOrd="0" destOrd="0" presId="urn:microsoft.com/office/officeart/2008/layout/VerticalCurvedList"/>
    <dgm:cxn modelId="{A043E586-AC4A-4EC8-A18B-700AB8A3C471}" type="presParOf" srcId="{EFC0192F-9AB5-41AE-A396-D9045D3960FF}" destId="{29E556AE-8942-4315-B368-C67CDAD9B717}" srcOrd="1" destOrd="0" presId="urn:microsoft.com/office/officeart/2008/layout/VerticalCurvedList"/>
    <dgm:cxn modelId="{D5563D5C-56FB-4DE0-B090-B313056DF151}" type="presParOf" srcId="{EFC0192F-9AB5-41AE-A396-D9045D3960FF}" destId="{DBAAF03A-0FB3-4C8E-974A-069CA26F5204}" srcOrd="2" destOrd="0" presId="urn:microsoft.com/office/officeart/2008/layout/VerticalCurvedList"/>
    <dgm:cxn modelId="{5F3838C8-4535-4D8A-AF15-E6AD0568456E}" type="presParOf" srcId="{EFC0192F-9AB5-41AE-A396-D9045D3960FF}" destId="{8204E0C6-F69F-4885-B270-07FC983448AA}" srcOrd="3" destOrd="0" presId="urn:microsoft.com/office/officeart/2008/layout/VerticalCurvedList"/>
    <dgm:cxn modelId="{0365F768-761E-4C90-927C-3A53B4FE1F41}" type="presParOf" srcId="{D348F340-C102-41C7-A6A5-352B27D7F1A1}" destId="{F20FAAE5-062D-49B9-AC72-45EA0BB8F020}" srcOrd="1" destOrd="0" presId="urn:microsoft.com/office/officeart/2008/layout/VerticalCurvedList"/>
    <dgm:cxn modelId="{213DB52E-CFC2-4A67-BE1A-DA95101C874A}" type="presParOf" srcId="{D348F340-C102-41C7-A6A5-352B27D7F1A1}" destId="{ED8DFCC6-5071-40CC-ABE6-EE424F2C95B1}" srcOrd="2" destOrd="0" presId="urn:microsoft.com/office/officeart/2008/layout/VerticalCurvedList"/>
    <dgm:cxn modelId="{5A7A9376-06AF-411F-9CCD-636B9B2CCEEC}" type="presParOf" srcId="{ED8DFCC6-5071-40CC-ABE6-EE424F2C95B1}" destId="{32900E2E-7BAA-4D71-88A9-5A72A9C6595F}" srcOrd="0" destOrd="0" presId="urn:microsoft.com/office/officeart/2008/layout/VerticalCurvedList"/>
    <dgm:cxn modelId="{B565BBC9-68EE-4E5B-B129-BFF25FC53FD3}" type="presParOf" srcId="{D348F340-C102-41C7-A6A5-352B27D7F1A1}" destId="{115A37F5-96EF-488C-8652-CF5B71EA626E}" srcOrd="3" destOrd="0" presId="urn:microsoft.com/office/officeart/2008/layout/VerticalCurvedList"/>
    <dgm:cxn modelId="{85C868DC-6B69-48C7-9598-0F79FF5BADB4}" type="presParOf" srcId="{D348F340-C102-41C7-A6A5-352B27D7F1A1}" destId="{29E0D4F4-684E-416E-BC97-2A1FDA1E2FBF}" srcOrd="4" destOrd="0" presId="urn:microsoft.com/office/officeart/2008/layout/VerticalCurvedList"/>
    <dgm:cxn modelId="{13FB811D-A362-4732-8BAD-20EA6AC92229}" type="presParOf" srcId="{29E0D4F4-684E-416E-BC97-2A1FDA1E2FBF}" destId="{04CEDD5C-1AE8-4291-9C3D-90BB2E28E751}" srcOrd="0" destOrd="0" presId="urn:microsoft.com/office/officeart/2008/layout/VerticalCurvedList"/>
    <dgm:cxn modelId="{5B0CFF4A-FF8A-4D28-AAB5-3C541A7817C8}" type="presParOf" srcId="{D348F340-C102-41C7-A6A5-352B27D7F1A1}" destId="{B0C8D7A7-74DE-49C3-993C-367E56C85F38}" srcOrd="5" destOrd="0" presId="urn:microsoft.com/office/officeart/2008/layout/VerticalCurvedList"/>
    <dgm:cxn modelId="{0AC53FF4-CBE8-49C2-AA99-AD756148C25D}" type="presParOf" srcId="{D348F340-C102-41C7-A6A5-352B27D7F1A1}" destId="{37143677-3D09-471B-AEE7-BF7EF039394E}" srcOrd="6" destOrd="0" presId="urn:microsoft.com/office/officeart/2008/layout/VerticalCurvedList"/>
    <dgm:cxn modelId="{235892B0-7C6E-49FB-A5F7-961E19CDE758}" type="presParOf" srcId="{37143677-3D09-471B-AEE7-BF7EF039394E}" destId="{3C768513-3A79-4E2A-9C40-A52B070068D7}" srcOrd="0" destOrd="0" presId="urn:microsoft.com/office/officeart/2008/layout/VerticalCurvedList"/>
    <dgm:cxn modelId="{66D4B4A1-765B-4707-98D3-C8B5683C69AE}" type="presParOf" srcId="{D348F340-C102-41C7-A6A5-352B27D7F1A1}" destId="{68E48726-01B6-4C31-9354-92F34037BCB6}" srcOrd="7" destOrd="0" presId="urn:microsoft.com/office/officeart/2008/layout/VerticalCurvedList"/>
    <dgm:cxn modelId="{D777C501-C1A7-421A-8ACD-7EE8BD0B3011}" type="presParOf" srcId="{D348F340-C102-41C7-A6A5-352B27D7F1A1}" destId="{34362977-8E2F-4A0C-A444-8263A3C29B0F}" srcOrd="8" destOrd="0" presId="urn:microsoft.com/office/officeart/2008/layout/VerticalCurvedList"/>
    <dgm:cxn modelId="{F27F551F-D7A0-42D2-A7B6-C39E6069B92A}" type="presParOf" srcId="{34362977-8E2F-4A0C-A444-8263A3C29B0F}" destId="{8100DEC7-4DEB-4943-A470-1F4CAD0B7439}" srcOrd="0" destOrd="0" presId="urn:microsoft.com/office/officeart/2008/layout/VerticalCurvedList"/>
    <dgm:cxn modelId="{4B658726-CAC5-45A2-A0D8-43676B65760B}" type="presParOf" srcId="{D348F340-C102-41C7-A6A5-352B27D7F1A1}" destId="{4A080C54-904C-443B-989A-F497E99767B4}" srcOrd="9" destOrd="0" presId="urn:microsoft.com/office/officeart/2008/layout/VerticalCurvedList"/>
    <dgm:cxn modelId="{6FB9BA29-778F-4C43-A968-43285E078480}" type="presParOf" srcId="{D348F340-C102-41C7-A6A5-352B27D7F1A1}" destId="{A4D12F6D-A11C-4A8A-812A-AFEC4A5D85AB}" srcOrd="10" destOrd="0" presId="urn:microsoft.com/office/officeart/2008/layout/VerticalCurvedList"/>
    <dgm:cxn modelId="{67F3841F-7DE0-4330-A239-6827419498AF}" type="presParOf" srcId="{A4D12F6D-A11C-4A8A-812A-AFEC4A5D85AB}" destId="{E1B1B38E-DEA8-474E-A1A8-AA9679EE14D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2B0618-E70A-4E23-A086-7772550CA21D}"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US"/>
        </a:p>
      </dgm:t>
    </dgm:pt>
    <dgm:pt modelId="{195371DB-6594-47E7-A795-36484335FFE3}">
      <dgm:prSet phldrT="[Text]" custT="1">
        <dgm:style>
          <a:lnRef idx="1">
            <a:schemeClr val="accent5"/>
          </a:lnRef>
          <a:fillRef idx="3">
            <a:schemeClr val="accent5"/>
          </a:fillRef>
          <a:effectRef idx="2">
            <a:schemeClr val="accent5"/>
          </a:effectRef>
          <a:fontRef idx="minor">
            <a:schemeClr val="lt1"/>
          </a:fontRef>
        </dgm:style>
      </dgm:prSet>
      <dgm:spPr/>
      <dgm:t>
        <a:bodyPr/>
        <a:lstStyle/>
        <a:p>
          <a:r>
            <a:rPr lang="en-US" sz="2400" dirty="0"/>
            <a:t>Discovering new movies or sharing ideas is challenging without a dedicated platform, leaving fans disconnected from fresh content.</a:t>
          </a:r>
        </a:p>
      </dgm:t>
    </dgm:pt>
    <dgm:pt modelId="{5DF8BE9F-BEC9-45A5-ABD8-67BF31FC2AB8}" type="parTrans" cxnId="{A1B7B4DF-BA5B-4121-B293-7FBD649B4B63}">
      <dgm:prSet/>
      <dgm:spPr/>
      <dgm:t>
        <a:bodyPr/>
        <a:lstStyle/>
        <a:p>
          <a:endParaRPr lang="en-US"/>
        </a:p>
      </dgm:t>
    </dgm:pt>
    <dgm:pt modelId="{D72550B1-83F5-43F5-8D85-636630C3D326}" type="sibTrans" cxnId="{A1B7B4DF-BA5B-4121-B293-7FBD649B4B63}">
      <dgm:prSet/>
      <dgm:spPr/>
      <dgm:t>
        <a:bodyPr/>
        <a:lstStyle/>
        <a:p>
          <a:endParaRPr lang="en-US"/>
        </a:p>
      </dgm:t>
    </dgm:pt>
    <dgm:pt modelId="{F7B77F8F-0839-4C63-8861-89B6B51964E7}">
      <dgm:prSet custT="1">
        <dgm:style>
          <a:lnRef idx="1">
            <a:schemeClr val="accent5"/>
          </a:lnRef>
          <a:fillRef idx="3">
            <a:schemeClr val="accent5"/>
          </a:fillRef>
          <a:effectRef idx="2">
            <a:schemeClr val="accent5"/>
          </a:effectRef>
          <a:fontRef idx="minor">
            <a:schemeClr val="lt1"/>
          </a:fontRef>
        </dgm:style>
      </dgm:prSet>
      <dgm:spPr/>
      <dgm:t>
        <a:bodyPr/>
        <a:lstStyle/>
        <a:p>
          <a:r>
            <a:rPr lang="en-US" sz="2400" dirty="0"/>
            <a:t>Limited access restricts fans globally, with geographical barriers and time zone differences hindering participation.</a:t>
          </a:r>
        </a:p>
      </dgm:t>
    </dgm:pt>
    <dgm:pt modelId="{0760FDD6-EA00-48DD-8110-4968A06E1469}" type="parTrans" cxnId="{0E91C563-33F8-4CCE-8ED2-19C3BED398D3}">
      <dgm:prSet/>
      <dgm:spPr/>
      <dgm:t>
        <a:bodyPr/>
        <a:lstStyle/>
        <a:p>
          <a:endParaRPr lang="en-US"/>
        </a:p>
      </dgm:t>
    </dgm:pt>
    <dgm:pt modelId="{5DAE0C20-892F-4767-A8C0-F3B036B3E8DA}" type="sibTrans" cxnId="{0E91C563-33F8-4CCE-8ED2-19C3BED398D3}">
      <dgm:prSet/>
      <dgm:spPr/>
      <dgm:t>
        <a:bodyPr/>
        <a:lstStyle/>
        <a:p>
          <a:endParaRPr lang="en-US"/>
        </a:p>
      </dgm:t>
    </dgm:pt>
    <dgm:pt modelId="{4330DC8D-D9E5-44E7-8E30-DBFF3EBD932F}">
      <dgm:prSet custT="1">
        <dgm:style>
          <a:lnRef idx="1">
            <a:schemeClr val="accent5"/>
          </a:lnRef>
          <a:fillRef idx="3">
            <a:schemeClr val="accent5"/>
          </a:fillRef>
          <a:effectRef idx="2">
            <a:schemeClr val="accent5"/>
          </a:effectRef>
          <a:fontRef idx="minor">
            <a:schemeClr val="lt1"/>
          </a:fontRef>
        </dgm:style>
      </dgm:prSet>
      <dgm:spPr/>
      <dgm:t>
        <a:bodyPr/>
        <a:lstStyle/>
        <a:p>
          <a:r>
            <a:rPr lang="en-US" sz="2400" dirty="0"/>
            <a:t>Organizing movie clubs is a struggle due to manual scheduling and lack of centralized tools, leading to missed opportunities for engagement</a:t>
          </a:r>
          <a:r>
            <a:rPr lang="en-US" sz="2000" dirty="0"/>
            <a:t>.</a:t>
          </a:r>
        </a:p>
      </dgm:t>
    </dgm:pt>
    <dgm:pt modelId="{EA86C500-BCF0-4F8A-A567-44FF44C55ABD}" type="parTrans" cxnId="{8E9DF371-84F1-48B9-995D-1B26730D819B}">
      <dgm:prSet/>
      <dgm:spPr/>
      <dgm:t>
        <a:bodyPr/>
        <a:lstStyle/>
        <a:p>
          <a:endParaRPr lang="en-US"/>
        </a:p>
      </dgm:t>
    </dgm:pt>
    <dgm:pt modelId="{D1180F8D-A832-4E7A-A8F6-7E1B7DAF9DCA}" type="sibTrans" cxnId="{8E9DF371-84F1-48B9-995D-1B26730D819B}">
      <dgm:prSet/>
      <dgm:spPr/>
      <dgm:t>
        <a:bodyPr/>
        <a:lstStyle/>
        <a:p>
          <a:endParaRPr lang="en-US"/>
        </a:p>
      </dgm:t>
    </dgm:pt>
    <dgm:pt modelId="{4DFBE43A-2DA1-4087-9637-C7CFCCFFEE9B}" type="pres">
      <dgm:prSet presAssocID="{652B0618-E70A-4E23-A086-7772550CA21D}" presName="linearFlow" presStyleCnt="0">
        <dgm:presLayoutVars>
          <dgm:dir/>
          <dgm:resizeHandles val="exact"/>
        </dgm:presLayoutVars>
      </dgm:prSet>
      <dgm:spPr/>
    </dgm:pt>
    <dgm:pt modelId="{ACAD364F-7744-4762-9D4F-4830E41F5F40}" type="pres">
      <dgm:prSet presAssocID="{4330DC8D-D9E5-44E7-8E30-DBFF3EBD932F}" presName="composite" presStyleCnt="0"/>
      <dgm:spPr/>
    </dgm:pt>
    <dgm:pt modelId="{78923149-A1B9-4228-9BB5-14565D8F7EC0}" type="pres">
      <dgm:prSet presAssocID="{4330DC8D-D9E5-44E7-8E30-DBFF3EBD932F}" presName="imgShp" presStyleLbl="fgImgPlace1" presStyleIdx="0" presStyleCnt="3" custLinFactNeighborX="-41019"/>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Arrow: Slight curve with solid fill"/>
        </a:ext>
      </dgm:extLst>
    </dgm:pt>
    <dgm:pt modelId="{5FD8B925-785B-47A3-B46D-B4A91B1BC7DE}" type="pres">
      <dgm:prSet presAssocID="{4330DC8D-D9E5-44E7-8E30-DBFF3EBD932F}" presName="txShp" presStyleLbl="node1" presStyleIdx="0" presStyleCnt="3">
        <dgm:presLayoutVars>
          <dgm:bulletEnabled val="1"/>
        </dgm:presLayoutVars>
      </dgm:prSet>
      <dgm:spPr/>
    </dgm:pt>
    <dgm:pt modelId="{0C3FD97F-A4DF-4DF2-8D72-682E86A96E55}" type="pres">
      <dgm:prSet presAssocID="{D1180F8D-A832-4E7A-A8F6-7E1B7DAF9DCA}" presName="spacing" presStyleCnt="0"/>
      <dgm:spPr/>
    </dgm:pt>
    <dgm:pt modelId="{C6E03A42-FF70-4D12-85C1-43107D77B89C}" type="pres">
      <dgm:prSet presAssocID="{F7B77F8F-0839-4C63-8861-89B6B51964E7}" presName="composite" presStyleCnt="0"/>
      <dgm:spPr/>
    </dgm:pt>
    <dgm:pt modelId="{2CF37105-C24A-456A-A89A-0E7E3ACE9962}" type="pres">
      <dgm:prSet presAssocID="{F7B77F8F-0839-4C63-8861-89B6B51964E7}" presName="imgShp" presStyleLbl="fgImgPlace1" presStyleIdx="1" presStyleCnt="3" custLinFactNeighborX="-43753" custLinFactNeighborY="777"/>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ck with solid fill"/>
        </a:ext>
      </dgm:extLst>
    </dgm:pt>
    <dgm:pt modelId="{8B373F8F-497F-401D-9CCD-55B7327B9E15}" type="pres">
      <dgm:prSet presAssocID="{F7B77F8F-0839-4C63-8861-89B6B51964E7}" presName="txShp" presStyleLbl="node1" presStyleIdx="1" presStyleCnt="3">
        <dgm:presLayoutVars>
          <dgm:bulletEnabled val="1"/>
        </dgm:presLayoutVars>
      </dgm:prSet>
      <dgm:spPr/>
    </dgm:pt>
    <dgm:pt modelId="{ACE01A2B-DD66-48B4-8483-334935F8526A}" type="pres">
      <dgm:prSet presAssocID="{5DAE0C20-892F-4767-A8C0-F3B036B3E8DA}" presName="spacing" presStyleCnt="0"/>
      <dgm:spPr/>
    </dgm:pt>
    <dgm:pt modelId="{6DD82392-53C0-471C-BA9C-2C3DB16053F3}" type="pres">
      <dgm:prSet presAssocID="{195371DB-6594-47E7-A795-36484335FFE3}" presName="composite" presStyleCnt="0"/>
      <dgm:spPr/>
    </dgm:pt>
    <dgm:pt modelId="{FDB93683-ECF0-4540-A76E-2DC9928703CE}" type="pres">
      <dgm:prSet presAssocID="{195371DB-6594-47E7-A795-36484335FFE3}" presName="imgShp" presStyleLbl="fgImgPlace1" presStyleIdx="2" presStyleCnt="3" custLinFactNeighborX="-43754" custLinFactNeighborY="1702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ck with solid fill"/>
        </a:ext>
      </dgm:extLst>
    </dgm:pt>
    <dgm:pt modelId="{80BFCB31-536C-4770-80C2-FF2AA5EAA50D}" type="pres">
      <dgm:prSet presAssocID="{195371DB-6594-47E7-A795-36484335FFE3}" presName="txShp" presStyleLbl="node1" presStyleIdx="2" presStyleCnt="3">
        <dgm:presLayoutVars>
          <dgm:bulletEnabled val="1"/>
        </dgm:presLayoutVars>
      </dgm:prSet>
      <dgm:spPr/>
    </dgm:pt>
  </dgm:ptLst>
  <dgm:cxnLst>
    <dgm:cxn modelId="{8B587D0F-0782-4DA8-834F-19808AD7E670}" type="presOf" srcId="{652B0618-E70A-4E23-A086-7772550CA21D}" destId="{4DFBE43A-2DA1-4087-9637-C7CFCCFFEE9B}" srcOrd="0" destOrd="0" presId="urn:microsoft.com/office/officeart/2005/8/layout/vList3"/>
    <dgm:cxn modelId="{0E91C563-33F8-4CCE-8ED2-19C3BED398D3}" srcId="{652B0618-E70A-4E23-A086-7772550CA21D}" destId="{F7B77F8F-0839-4C63-8861-89B6B51964E7}" srcOrd="1" destOrd="0" parTransId="{0760FDD6-EA00-48DD-8110-4968A06E1469}" sibTransId="{5DAE0C20-892F-4767-A8C0-F3B036B3E8DA}"/>
    <dgm:cxn modelId="{8E9DF371-84F1-48B9-995D-1B26730D819B}" srcId="{652B0618-E70A-4E23-A086-7772550CA21D}" destId="{4330DC8D-D9E5-44E7-8E30-DBFF3EBD932F}" srcOrd="0" destOrd="0" parTransId="{EA86C500-BCF0-4F8A-A567-44FF44C55ABD}" sibTransId="{D1180F8D-A832-4E7A-A8F6-7E1B7DAF9DCA}"/>
    <dgm:cxn modelId="{2BFE968B-2CDA-4C24-BB6D-E61A482FA752}" type="presOf" srcId="{4330DC8D-D9E5-44E7-8E30-DBFF3EBD932F}" destId="{5FD8B925-785B-47A3-B46D-B4A91B1BC7DE}" srcOrd="0" destOrd="0" presId="urn:microsoft.com/office/officeart/2005/8/layout/vList3"/>
    <dgm:cxn modelId="{2A6F87C5-676A-46F1-97A1-032B65A74CC6}" type="presOf" srcId="{F7B77F8F-0839-4C63-8861-89B6B51964E7}" destId="{8B373F8F-497F-401D-9CCD-55B7327B9E15}" srcOrd="0" destOrd="0" presId="urn:microsoft.com/office/officeart/2005/8/layout/vList3"/>
    <dgm:cxn modelId="{A1B7B4DF-BA5B-4121-B293-7FBD649B4B63}" srcId="{652B0618-E70A-4E23-A086-7772550CA21D}" destId="{195371DB-6594-47E7-A795-36484335FFE3}" srcOrd="2" destOrd="0" parTransId="{5DF8BE9F-BEC9-45A5-ABD8-67BF31FC2AB8}" sibTransId="{D72550B1-83F5-43F5-8D85-636630C3D326}"/>
    <dgm:cxn modelId="{9B21D7FB-F7CD-4A32-9098-9C973D18CBE7}" type="presOf" srcId="{195371DB-6594-47E7-A795-36484335FFE3}" destId="{80BFCB31-536C-4770-80C2-FF2AA5EAA50D}" srcOrd="0" destOrd="0" presId="urn:microsoft.com/office/officeart/2005/8/layout/vList3"/>
    <dgm:cxn modelId="{DE35BA58-7BB2-42E4-9BF8-3665149008A5}" type="presParOf" srcId="{4DFBE43A-2DA1-4087-9637-C7CFCCFFEE9B}" destId="{ACAD364F-7744-4762-9D4F-4830E41F5F40}" srcOrd="0" destOrd="0" presId="urn:microsoft.com/office/officeart/2005/8/layout/vList3"/>
    <dgm:cxn modelId="{8F85D5CA-0B0D-4FAA-925E-15CA6CECA8EB}" type="presParOf" srcId="{ACAD364F-7744-4762-9D4F-4830E41F5F40}" destId="{78923149-A1B9-4228-9BB5-14565D8F7EC0}" srcOrd="0" destOrd="0" presId="urn:microsoft.com/office/officeart/2005/8/layout/vList3"/>
    <dgm:cxn modelId="{FBCC80EA-3242-48B4-AAC1-919E29A51F61}" type="presParOf" srcId="{ACAD364F-7744-4762-9D4F-4830E41F5F40}" destId="{5FD8B925-785B-47A3-B46D-B4A91B1BC7DE}" srcOrd="1" destOrd="0" presId="urn:microsoft.com/office/officeart/2005/8/layout/vList3"/>
    <dgm:cxn modelId="{27642DC3-79E1-42D5-B3AE-2B8B3C973E0B}" type="presParOf" srcId="{4DFBE43A-2DA1-4087-9637-C7CFCCFFEE9B}" destId="{0C3FD97F-A4DF-4DF2-8D72-682E86A96E55}" srcOrd="1" destOrd="0" presId="urn:microsoft.com/office/officeart/2005/8/layout/vList3"/>
    <dgm:cxn modelId="{063BEE31-EF94-441B-987A-29D256DA9BC8}" type="presParOf" srcId="{4DFBE43A-2DA1-4087-9637-C7CFCCFFEE9B}" destId="{C6E03A42-FF70-4D12-85C1-43107D77B89C}" srcOrd="2" destOrd="0" presId="urn:microsoft.com/office/officeart/2005/8/layout/vList3"/>
    <dgm:cxn modelId="{0011A1D7-8CAB-4B9D-9139-1BBF9C96FC7B}" type="presParOf" srcId="{C6E03A42-FF70-4D12-85C1-43107D77B89C}" destId="{2CF37105-C24A-456A-A89A-0E7E3ACE9962}" srcOrd="0" destOrd="0" presId="urn:microsoft.com/office/officeart/2005/8/layout/vList3"/>
    <dgm:cxn modelId="{2B21D119-6569-497E-BC08-8396E86A19EA}" type="presParOf" srcId="{C6E03A42-FF70-4D12-85C1-43107D77B89C}" destId="{8B373F8F-497F-401D-9CCD-55B7327B9E15}" srcOrd="1" destOrd="0" presId="urn:microsoft.com/office/officeart/2005/8/layout/vList3"/>
    <dgm:cxn modelId="{E33E6388-5779-4E63-A820-B6D4CF8C771E}" type="presParOf" srcId="{4DFBE43A-2DA1-4087-9637-C7CFCCFFEE9B}" destId="{ACE01A2B-DD66-48B4-8483-334935F8526A}" srcOrd="3" destOrd="0" presId="urn:microsoft.com/office/officeart/2005/8/layout/vList3"/>
    <dgm:cxn modelId="{85390C44-CF46-42B9-922C-CD16F3A32173}" type="presParOf" srcId="{4DFBE43A-2DA1-4087-9637-C7CFCCFFEE9B}" destId="{6DD82392-53C0-471C-BA9C-2C3DB16053F3}" srcOrd="4" destOrd="0" presId="urn:microsoft.com/office/officeart/2005/8/layout/vList3"/>
    <dgm:cxn modelId="{AEC570C4-F48A-45A8-BE28-393C59CF1DB2}" type="presParOf" srcId="{6DD82392-53C0-471C-BA9C-2C3DB16053F3}" destId="{FDB93683-ECF0-4540-A76E-2DC9928703CE}" srcOrd="0" destOrd="0" presId="urn:microsoft.com/office/officeart/2005/8/layout/vList3"/>
    <dgm:cxn modelId="{D78FEE4A-9CEC-43F4-BB98-A5D7EC37B725}" type="presParOf" srcId="{6DD82392-53C0-471C-BA9C-2C3DB16053F3}" destId="{80BFCB31-536C-4770-80C2-FF2AA5EAA50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116C84-7042-4ED4-BF60-2DACEF71D359}" type="doc">
      <dgm:prSet loTypeId="urn:microsoft.com/office/officeart/2005/8/layout/hProcess4" loCatId="process" qsTypeId="urn:microsoft.com/office/officeart/2005/8/quickstyle/simple1" qsCatId="simple" csTypeId="urn:microsoft.com/office/officeart/2005/8/colors/accent2_4" csCatId="accent2" phldr="1"/>
      <dgm:spPr/>
      <dgm:t>
        <a:bodyPr/>
        <a:lstStyle/>
        <a:p>
          <a:endParaRPr lang="en-US"/>
        </a:p>
      </dgm:t>
    </dgm:pt>
    <dgm:pt modelId="{718AF3A2-F17C-4D07-A2A5-7DC471562865}">
      <dgm:prSet phldrT="[Text]" custT="1"/>
      <dgm:spPr/>
      <dgm:t>
        <a:bodyPr/>
        <a:lstStyle/>
        <a:p>
          <a:r>
            <a:rPr lang="en-US" sz="2000" dirty="0"/>
            <a:t>IDEATION – 20</a:t>
          </a:r>
          <a:r>
            <a:rPr lang="en-US" sz="1000" dirty="0"/>
            <a:t>%</a:t>
          </a:r>
        </a:p>
      </dgm:t>
    </dgm:pt>
    <dgm:pt modelId="{A74E9EFD-6983-4178-891B-DBD07309F7B9}" type="parTrans" cxnId="{0B94FA60-DB7F-4D9A-8A8C-1D3A513C08F4}">
      <dgm:prSet/>
      <dgm:spPr/>
      <dgm:t>
        <a:bodyPr/>
        <a:lstStyle/>
        <a:p>
          <a:endParaRPr lang="en-US"/>
        </a:p>
      </dgm:t>
    </dgm:pt>
    <dgm:pt modelId="{8E6F3263-8C11-4478-A1A5-8E2E201B38B9}" type="sibTrans" cxnId="{0B94FA60-DB7F-4D9A-8A8C-1D3A513C08F4}">
      <dgm:prSet/>
      <dgm:spPr/>
      <dgm:t>
        <a:bodyPr/>
        <a:lstStyle/>
        <a:p>
          <a:endParaRPr lang="en-US"/>
        </a:p>
      </dgm:t>
    </dgm:pt>
    <dgm:pt modelId="{720991B7-9E18-40A5-91C9-48FBB01EE73A}">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2000" dirty="0"/>
            <a:t>wireframe -10%</a:t>
          </a:r>
        </a:p>
      </dgm:t>
    </dgm:pt>
    <dgm:pt modelId="{472CBE41-8FA0-432B-8B48-540F5513875D}" type="parTrans" cxnId="{8E185264-50A9-43A2-B7E0-F3F303FCFBCE}">
      <dgm:prSet/>
      <dgm:spPr/>
      <dgm:t>
        <a:bodyPr/>
        <a:lstStyle/>
        <a:p>
          <a:endParaRPr lang="en-US"/>
        </a:p>
      </dgm:t>
    </dgm:pt>
    <dgm:pt modelId="{242D03D4-72D2-44F3-A321-A79246A09DB4}" type="sibTrans" cxnId="{8E185264-50A9-43A2-B7E0-F3F303FCFBCE}">
      <dgm:prSet/>
      <dgm:spPr/>
      <dgm:t>
        <a:bodyPr/>
        <a:lstStyle/>
        <a:p>
          <a:endParaRPr lang="en-US"/>
        </a:p>
      </dgm:t>
    </dgm:pt>
    <dgm:pt modelId="{E85894E0-229B-426F-92C0-E148E0D5BD63}">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2000" dirty="0"/>
            <a:t>CODING- 70%</a:t>
          </a:r>
        </a:p>
      </dgm:t>
    </dgm:pt>
    <dgm:pt modelId="{0A987028-54B6-4EA1-A3D6-6071390F05C0}" type="parTrans" cxnId="{2AB36726-B59B-403E-9D53-E3DAEE2BABC5}">
      <dgm:prSet/>
      <dgm:spPr/>
      <dgm:t>
        <a:bodyPr/>
        <a:lstStyle/>
        <a:p>
          <a:endParaRPr lang="en-US"/>
        </a:p>
      </dgm:t>
    </dgm:pt>
    <dgm:pt modelId="{164AD596-D985-43A0-BF74-012B47EA2FBF}" type="sibTrans" cxnId="{2AB36726-B59B-403E-9D53-E3DAEE2BABC5}">
      <dgm:prSet/>
      <dgm:spPr/>
      <dgm:t>
        <a:bodyPr/>
        <a:lstStyle/>
        <a:p>
          <a:endParaRPr lang="en-US"/>
        </a:p>
      </dgm:t>
    </dgm:pt>
    <dgm:pt modelId="{DD42E6BC-1524-489C-AD62-C036C9C296F5}">
      <dgm:prSet/>
      <dgm:spPr/>
      <dgm:t>
        <a:bodyPr/>
        <a:lstStyle/>
        <a:p>
          <a:r>
            <a:rPr lang="en-US" dirty="0"/>
            <a:t>We kicked off by brainstorming with Figma wireframes, outlining a user-friendly design to meet fan needs.</a:t>
          </a:r>
        </a:p>
      </dgm:t>
    </dgm:pt>
    <dgm:pt modelId="{3EB7CFB4-A5EB-4375-A492-73C51DCFF04F}" type="parTrans" cxnId="{5397CCCE-FB92-4CF3-B973-A7AD395AB988}">
      <dgm:prSet/>
      <dgm:spPr/>
      <dgm:t>
        <a:bodyPr/>
        <a:lstStyle/>
        <a:p>
          <a:endParaRPr lang="en-US"/>
        </a:p>
      </dgm:t>
    </dgm:pt>
    <dgm:pt modelId="{0E443294-B543-433C-B703-501E5CF71EB9}" type="sibTrans" cxnId="{5397CCCE-FB92-4CF3-B973-A7AD395AB988}">
      <dgm:prSet/>
      <dgm:spPr/>
      <dgm:t>
        <a:bodyPr/>
        <a:lstStyle/>
        <a:p>
          <a:endParaRPr lang="en-US"/>
        </a:p>
      </dgm:t>
    </dgm:pt>
    <dgm:pt modelId="{F74E30AB-AECC-4726-A317-95651C8C1700}">
      <dgm:prSet custT="1"/>
      <dgm:spPr/>
      <dgm:t>
        <a:bodyPr/>
        <a:lstStyle/>
        <a:p>
          <a:r>
            <a:rPr lang="en-US" sz="2000" dirty="0"/>
            <a:t>We crafted a mobile-ready UI layout, ensuring responsiveness across devices with detailed mockups.</a:t>
          </a:r>
        </a:p>
      </dgm:t>
    </dgm:pt>
    <dgm:pt modelId="{058968D2-45F9-4E9A-A99B-CFFEE64499C3}" type="parTrans" cxnId="{2774BBB8-B93D-426A-8D53-706090C075C1}">
      <dgm:prSet/>
      <dgm:spPr/>
      <dgm:t>
        <a:bodyPr/>
        <a:lstStyle/>
        <a:p>
          <a:endParaRPr lang="en-US"/>
        </a:p>
      </dgm:t>
    </dgm:pt>
    <dgm:pt modelId="{42B96E26-6D3F-47E1-949C-1C77304EDFC4}" type="sibTrans" cxnId="{2774BBB8-B93D-426A-8D53-706090C075C1}">
      <dgm:prSet/>
      <dgm:spPr/>
      <dgm:t>
        <a:bodyPr/>
        <a:lstStyle/>
        <a:p>
          <a:endParaRPr lang="en-US"/>
        </a:p>
      </dgm:t>
    </dgm:pt>
    <dgm:pt modelId="{72285B8F-0A4F-4B0C-A7FA-E3FDB396D636}">
      <dgm:prSet custT="1"/>
      <dgm:spPr/>
      <dgm:t>
        <a:bodyPr/>
        <a:lstStyle/>
        <a:p>
          <a:r>
            <a:rPr lang="en-US" sz="2000" dirty="0"/>
            <a:t>Developed the frontend with React/Redux, backend with Flask/</a:t>
          </a:r>
          <a:r>
            <a:rPr lang="en-US" sz="2000" dirty="0" err="1"/>
            <a:t>SQLAlchemy</a:t>
          </a:r>
          <a:r>
            <a:rPr lang="en-US" sz="2000" dirty="0"/>
            <a:t>, and integrated them</a:t>
          </a:r>
        </a:p>
      </dgm:t>
    </dgm:pt>
    <dgm:pt modelId="{EAF04F50-C5B5-4CE1-BCA3-E1A5A096E866}" type="parTrans" cxnId="{7DA670BA-4070-4075-8EB3-8EE38C0B58EA}">
      <dgm:prSet/>
      <dgm:spPr/>
      <dgm:t>
        <a:bodyPr/>
        <a:lstStyle/>
        <a:p>
          <a:endParaRPr lang="en-US"/>
        </a:p>
      </dgm:t>
    </dgm:pt>
    <dgm:pt modelId="{D0F396D0-2FF6-44B7-A96D-C46F27AD9351}" type="sibTrans" cxnId="{7DA670BA-4070-4075-8EB3-8EE38C0B58EA}">
      <dgm:prSet/>
      <dgm:spPr/>
      <dgm:t>
        <a:bodyPr/>
        <a:lstStyle/>
        <a:p>
          <a:endParaRPr lang="en-US"/>
        </a:p>
      </dgm:t>
    </dgm:pt>
    <dgm:pt modelId="{5DE651B0-84C9-4148-BEA0-0950D10EB5D0}" type="pres">
      <dgm:prSet presAssocID="{C4116C84-7042-4ED4-BF60-2DACEF71D359}" presName="Name0" presStyleCnt="0">
        <dgm:presLayoutVars>
          <dgm:dir/>
          <dgm:animLvl val="lvl"/>
          <dgm:resizeHandles val="exact"/>
        </dgm:presLayoutVars>
      </dgm:prSet>
      <dgm:spPr/>
    </dgm:pt>
    <dgm:pt modelId="{2EC4B943-9BC6-4AA6-BE6B-EDC9C4EDC503}" type="pres">
      <dgm:prSet presAssocID="{C4116C84-7042-4ED4-BF60-2DACEF71D359}" presName="tSp" presStyleCnt="0"/>
      <dgm:spPr/>
    </dgm:pt>
    <dgm:pt modelId="{942EC4C2-8BDE-4DF6-9718-49A121B54A8B}" type="pres">
      <dgm:prSet presAssocID="{C4116C84-7042-4ED4-BF60-2DACEF71D359}" presName="bSp" presStyleCnt="0"/>
      <dgm:spPr/>
    </dgm:pt>
    <dgm:pt modelId="{B3497C42-2F3F-48B8-AAFE-A45B9BC5BCA9}" type="pres">
      <dgm:prSet presAssocID="{C4116C84-7042-4ED4-BF60-2DACEF71D359}" presName="process" presStyleCnt="0"/>
      <dgm:spPr/>
    </dgm:pt>
    <dgm:pt modelId="{15C4A3C6-E96E-496F-9EC1-0C9D85DB2589}" type="pres">
      <dgm:prSet presAssocID="{718AF3A2-F17C-4D07-A2A5-7DC471562865}" presName="composite1" presStyleCnt="0"/>
      <dgm:spPr/>
    </dgm:pt>
    <dgm:pt modelId="{A73CCC36-54FB-412D-A89F-847F910E54A1}" type="pres">
      <dgm:prSet presAssocID="{718AF3A2-F17C-4D07-A2A5-7DC471562865}" presName="dummyNode1" presStyleLbl="node1" presStyleIdx="0" presStyleCnt="3"/>
      <dgm:spPr/>
    </dgm:pt>
    <dgm:pt modelId="{E1A2D419-04C8-4497-92F5-252364C6A060}" type="pres">
      <dgm:prSet presAssocID="{718AF3A2-F17C-4D07-A2A5-7DC471562865}" presName="childNode1" presStyleLbl="bgAcc1" presStyleIdx="0" presStyleCnt="3" custScaleX="179792" custScaleY="134138" custLinFactNeighborX="-113" custLinFactNeighborY="7411">
        <dgm:presLayoutVars>
          <dgm:bulletEnabled val="1"/>
        </dgm:presLayoutVars>
      </dgm:prSet>
      <dgm:spPr/>
    </dgm:pt>
    <dgm:pt modelId="{28E8DB4A-B260-4962-AEB3-F440316FAA9F}" type="pres">
      <dgm:prSet presAssocID="{718AF3A2-F17C-4D07-A2A5-7DC471562865}" presName="childNode1tx" presStyleLbl="bgAcc1" presStyleIdx="0" presStyleCnt="3">
        <dgm:presLayoutVars>
          <dgm:bulletEnabled val="1"/>
        </dgm:presLayoutVars>
      </dgm:prSet>
      <dgm:spPr/>
    </dgm:pt>
    <dgm:pt modelId="{D6522088-F256-4B19-9BBD-1EEF26D90C96}" type="pres">
      <dgm:prSet presAssocID="{718AF3A2-F17C-4D07-A2A5-7DC471562865}" presName="parentNode1" presStyleLbl="node1" presStyleIdx="0" presStyleCnt="3" custLinFactNeighborX="-1677" custLinFactNeighborY="54328">
        <dgm:presLayoutVars>
          <dgm:chMax val="1"/>
          <dgm:bulletEnabled val="1"/>
        </dgm:presLayoutVars>
      </dgm:prSet>
      <dgm:spPr/>
    </dgm:pt>
    <dgm:pt modelId="{DB4B480F-FD43-4FB7-9881-393E2296A404}" type="pres">
      <dgm:prSet presAssocID="{718AF3A2-F17C-4D07-A2A5-7DC471562865}" presName="connSite1" presStyleCnt="0"/>
      <dgm:spPr/>
    </dgm:pt>
    <dgm:pt modelId="{B3A4C9BC-7F5D-4AFA-A315-930B1B24E359}" type="pres">
      <dgm:prSet presAssocID="{8E6F3263-8C11-4478-A1A5-8E2E201B38B9}" presName="Name9" presStyleLbl="sibTrans2D1" presStyleIdx="0" presStyleCnt="2"/>
      <dgm:spPr/>
    </dgm:pt>
    <dgm:pt modelId="{98C2742A-1CE7-403B-975C-B1D9249CA675}" type="pres">
      <dgm:prSet presAssocID="{720991B7-9E18-40A5-91C9-48FBB01EE73A}" presName="composite2" presStyleCnt="0"/>
      <dgm:spPr/>
    </dgm:pt>
    <dgm:pt modelId="{2D328103-B2DA-401D-8006-180CC86BB400}" type="pres">
      <dgm:prSet presAssocID="{720991B7-9E18-40A5-91C9-48FBB01EE73A}" presName="dummyNode2" presStyleLbl="node1" presStyleIdx="0" presStyleCnt="3"/>
      <dgm:spPr/>
    </dgm:pt>
    <dgm:pt modelId="{A049E295-8103-4BC3-9429-B85CA99F8932}" type="pres">
      <dgm:prSet presAssocID="{720991B7-9E18-40A5-91C9-48FBB01EE73A}" presName="childNode2" presStyleLbl="bgAcc1" presStyleIdx="1" presStyleCnt="3" custScaleX="191112" custScaleY="140019" custLinFactNeighborX="-5040" custLinFactNeighborY="21597">
        <dgm:presLayoutVars>
          <dgm:bulletEnabled val="1"/>
        </dgm:presLayoutVars>
      </dgm:prSet>
      <dgm:spPr/>
    </dgm:pt>
    <dgm:pt modelId="{51CCAA34-BB37-4D5B-B2FA-706E619F5409}" type="pres">
      <dgm:prSet presAssocID="{720991B7-9E18-40A5-91C9-48FBB01EE73A}" presName="childNode2tx" presStyleLbl="bgAcc1" presStyleIdx="1" presStyleCnt="3">
        <dgm:presLayoutVars>
          <dgm:bulletEnabled val="1"/>
        </dgm:presLayoutVars>
      </dgm:prSet>
      <dgm:spPr/>
    </dgm:pt>
    <dgm:pt modelId="{EDDCDD20-081E-458E-B402-B5B110BA41E5}" type="pres">
      <dgm:prSet presAssocID="{720991B7-9E18-40A5-91C9-48FBB01EE73A}" presName="parentNode2" presStyleLbl="node1" presStyleIdx="1" presStyleCnt="3">
        <dgm:presLayoutVars>
          <dgm:chMax val="0"/>
          <dgm:bulletEnabled val="1"/>
        </dgm:presLayoutVars>
      </dgm:prSet>
      <dgm:spPr/>
    </dgm:pt>
    <dgm:pt modelId="{D6CACE9C-F1E4-4FC3-9C25-84A9D25598A3}" type="pres">
      <dgm:prSet presAssocID="{720991B7-9E18-40A5-91C9-48FBB01EE73A}" presName="connSite2" presStyleCnt="0"/>
      <dgm:spPr/>
    </dgm:pt>
    <dgm:pt modelId="{B60AF742-8612-4F1D-B732-0802B7B5612D}" type="pres">
      <dgm:prSet presAssocID="{242D03D4-72D2-44F3-A321-A79246A09DB4}" presName="Name18" presStyleLbl="sibTrans2D1" presStyleIdx="1" presStyleCnt="2"/>
      <dgm:spPr/>
    </dgm:pt>
    <dgm:pt modelId="{64AF5A20-DD22-4140-9A9E-A02FD81BED26}" type="pres">
      <dgm:prSet presAssocID="{E85894E0-229B-426F-92C0-E148E0D5BD63}" presName="composite1" presStyleCnt="0"/>
      <dgm:spPr/>
    </dgm:pt>
    <dgm:pt modelId="{9763A1FE-1A33-4981-AEB5-70249AF21C90}" type="pres">
      <dgm:prSet presAssocID="{E85894E0-229B-426F-92C0-E148E0D5BD63}" presName="dummyNode1" presStyleLbl="node1" presStyleIdx="1" presStyleCnt="3"/>
      <dgm:spPr/>
    </dgm:pt>
    <dgm:pt modelId="{9313EC7E-3874-41AB-8727-8F34BA3F314F}" type="pres">
      <dgm:prSet presAssocID="{E85894E0-229B-426F-92C0-E148E0D5BD63}" presName="childNode1" presStyleLbl="bgAcc1" presStyleIdx="2" presStyleCnt="3" custScaleX="196128" custScaleY="107637">
        <dgm:presLayoutVars>
          <dgm:bulletEnabled val="1"/>
        </dgm:presLayoutVars>
      </dgm:prSet>
      <dgm:spPr/>
    </dgm:pt>
    <dgm:pt modelId="{46B4CF2F-C972-48D5-BE9B-FB6044FDFF60}" type="pres">
      <dgm:prSet presAssocID="{E85894E0-229B-426F-92C0-E148E0D5BD63}" presName="childNode1tx" presStyleLbl="bgAcc1" presStyleIdx="2" presStyleCnt="3">
        <dgm:presLayoutVars>
          <dgm:bulletEnabled val="1"/>
        </dgm:presLayoutVars>
      </dgm:prSet>
      <dgm:spPr/>
    </dgm:pt>
    <dgm:pt modelId="{97378D18-1D07-4FE1-B3B9-AEFB3386B752}" type="pres">
      <dgm:prSet presAssocID="{E85894E0-229B-426F-92C0-E148E0D5BD63}" presName="parentNode1" presStyleLbl="node1" presStyleIdx="2" presStyleCnt="3" custLinFactNeighborX="2516" custLinFactNeighborY="54613">
        <dgm:presLayoutVars>
          <dgm:chMax val="1"/>
          <dgm:bulletEnabled val="1"/>
        </dgm:presLayoutVars>
      </dgm:prSet>
      <dgm:spPr/>
    </dgm:pt>
    <dgm:pt modelId="{4C525013-AAA8-453F-83BB-0FF7C4AADB57}" type="pres">
      <dgm:prSet presAssocID="{E85894E0-229B-426F-92C0-E148E0D5BD63}" presName="connSite1" presStyleCnt="0"/>
      <dgm:spPr/>
    </dgm:pt>
  </dgm:ptLst>
  <dgm:cxnLst>
    <dgm:cxn modelId="{7D99A708-0C7A-413B-9B30-0DE16A53A787}" type="presOf" srcId="{C4116C84-7042-4ED4-BF60-2DACEF71D359}" destId="{5DE651B0-84C9-4148-BEA0-0950D10EB5D0}" srcOrd="0" destOrd="0" presId="urn:microsoft.com/office/officeart/2005/8/layout/hProcess4"/>
    <dgm:cxn modelId="{7519BA1B-CFD0-4404-ABF8-05E36584E9FE}" type="presOf" srcId="{DD42E6BC-1524-489C-AD62-C036C9C296F5}" destId="{28E8DB4A-B260-4962-AEB3-F440316FAA9F}" srcOrd="1" destOrd="0" presId="urn:microsoft.com/office/officeart/2005/8/layout/hProcess4"/>
    <dgm:cxn modelId="{2AB36726-B59B-403E-9D53-E3DAEE2BABC5}" srcId="{C4116C84-7042-4ED4-BF60-2DACEF71D359}" destId="{E85894E0-229B-426F-92C0-E148E0D5BD63}" srcOrd="2" destOrd="0" parTransId="{0A987028-54B6-4EA1-A3D6-6071390F05C0}" sibTransId="{164AD596-D985-43A0-BF74-012B47EA2FBF}"/>
    <dgm:cxn modelId="{B0285534-770C-464D-B471-C5D3470064B0}" type="presOf" srcId="{F74E30AB-AECC-4726-A317-95651C8C1700}" destId="{A049E295-8103-4BC3-9429-B85CA99F8932}" srcOrd="0" destOrd="0" presId="urn:microsoft.com/office/officeart/2005/8/layout/hProcess4"/>
    <dgm:cxn modelId="{95191E3C-CDA5-486A-A122-4424CF1F8B2F}" type="presOf" srcId="{72285B8F-0A4F-4B0C-A7FA-E3FDB396D636}" destId="{46B4CF2F-C972-48D5-BE9B-FB6044FDFF60}" srcOrd="1" destOrd="0" presId="urn:microsoft.com/office/officeart/2005/8/layout/hProcess4"/>
    <dgm:cxn modelId="{0B94FA60-DB7F-4D9A-8A8C-1D3A513C08F4}" srcId="{C4116C84-7042-4ED4-BF60-2DACEF71D359}" destId="{718AF3A2-F17C-4D07-A2A5-7DC471562865}" srcOrd="0" destOrd="0" parTransId="{A74E9EFD-6983-4178-891B-DBD07309F7B9}" sibTransId="{8E6F3263-8C11-4478-A1A5-8E2E201B38B9}"/>
    <dgm:cxn modelId="{8E185264-50A9-43A2-B7E0-F3F303FCFBCE}" srcId="{C4116C84-7042-4ED4-BF60-2DACEF71D359}" destId="{720991B7-9E18-40A5-91C9-48FBB01EE73A}" srcOrd="1" destOrd="0" parTransId="{472CBE41-8FA0-432B-8B48-540F5513875D}" sibTransId="{242D03D4-72D2-44F3-A321-A79246A09DB4}"/>
    <dgm:cxn modelId="{44FBAB66-A7AA-42CA-B8E6-B517E3BACB8E}" type="presOf" srcId="{242D03D4-72D2-44F3-A321-A79246A09DB4}" destId="{B60AF742-8612-4F1D-B732-0802B7B5612D}" srcOrd="0" destOrd="0" presId="urn:microsoft.com/office/officeart/2005/8/layout/hProcess4"/>
    <dgm:cxn modelId="{5BCC3E72-4E40-49F6-994D-FC0748D94CF7}" type="presOf" srcId="{DD42E6BC-1524-489C-AD62-C036C9C296F5}" destId="{E1A2D419-04C8-4497-92F5-252364C6A060}" srcOrd="0" destOrd="0" presId="urn:microsoft.com/office/officeart/2005/8/layout/hProcess4"/>
    <dgm:cxn modelId="{5C5B6E52-5B8F-4944-8C26-6D28150C43D9}" type="presOf" srcId="{720991B7-9E18-40A5-91C9-48FBB01EE73A}" destId="{EDDCDD20-081E-458E-B402-B5B110BA41E5}" srcOrd="0" destOrd="0" presId="urn:microsoft.com/office/officeart/2005/8/layout/hProcess4"/>
    <dgm:cxn modelId="{25C3138B-F41D-412D-88DF-C1016401ACFE}" type="presOf" srcId="{8E6F3263-8C11-4478-A1A5-8E2E201B38B9}" destId="{B3A4C9BC-7F5D-4AFA-A315-930B1B24E359}" srcOrd="0" destOrd="0" presId="urn:microsoft.com/office/officeart/2005/8/layout/hProcess4"/>
    <dgm:cxn modelId="{2774BBB8-B93D-426A-8D53-706090C075C1}" srcId="{720991B7-9E18-40A5-91C9-48FBB01EE73A}" destId="{F74E30AB-AECC-4726-A317-95651C8C1700}" srcOrd="0" destOrd="0" parTransId="{058968D2-45F9-4E9A-A99B-CFFEE64499C3}" sibTransId="{42B96E26-6D3F-47E1-949C-1C77304EDFC4}"/>
    <dgm:cxn modelId="{7DA670BA-4070-4075-8EB3-8EE38C0B58EA}" srcId="{E85894E0-229B-426F-92C0-E148E0D5BD63}" destId="{72285B8F-0A4F-4B0C-A7FA-E3FDB396D636}" srcOrd="0" destOrd="0" parTransId="{EAF04F50-C5B5-4CE1-BCA3-E1A5A096E866}" sibTransId="{D0F396D0-2FF6-44B7-A96D-C46F27AD9351}"/>
    <dgm:cxn modelId="{5397CCCE-FB92-4CF3-B973-A7AD395AB988}" srcId="{718AF3A2-F17C-4D07-A2A5-7DC471562865}" destId="{DD42E6BC-1524-489C-AD62-C036C9C296F5}" srcOrd="0" destOrd="0" parTransId="{3EB7CFB4-A5EB-4375-A492-73C51DCFF04F}" sibTransId="{0E443294-B543-433C-B703-501E5CF71EB9}"/>
    <dgm:cxn modelId="{5F1418E4-AC00-48AE-9DC9-708D48EBCC0D}" type="presOf" srcId="{718AF3A2-F17C-4D07-A2A5-7DC471562865}" destId="{D6522088-F256-4B19-9BBD-1EEF26D90C96}" srcOrd="0" destOrd="0" presId="urn:microsoft.com/office/officeart/2005/8/layout/hProcess4"/>
    <dgm:cxn modelId="{C169EDEC-F804-45A0-AB2B-25AE61604AA2}" type="presOf" srcId="{F74E30AB-AECC-4726-A317-95651C8C1700}" destId="{51CCAA34-BB37-4D5B-B2FA-706E619F5409}" srcOrd="1" destOrd="0" presId="urn:microsoft.com/office/officeart/2005/8/layout/hProcess4"/>
    <dgm:cxn modelId="{09837BEF-CCF5-4C75-ABFA-E359A57822A3}" type="presOf" srcId="{E85894E0-229B-426F-92C0-E148E0D5BD63}" destId="{97378D18-1D07-4FE1-B3B9-AEFB3386B752}" srcOrd="0" destOrd="0" presId="urn:microsoft.com/office/officeart/2005/8/layout/hProcess4"/>
    <dgm:cxn modelId="{35F6BCEF-8FEB-46B0-A609-DEFF244A1E61}" type="presOf" srcId="{72285B8F-0A4F-4B0C-A7FA-E3FDB396D636}" destId="{9313EC7E-3874-41AB-8727-8F34BA3F314F}" srcOrd="0" destOrd="0" presId="urn:microsoft.com/office/officeart/2005/8/layout/hProcess4"/>
    <dgm:cxn modelId="{E3D8D894-CE47-4F75-A04D-EBA77ABFFC2E}" type="presParOf" srcId="{5DE651B0-84C9-4148-BEA0-0950D10EB5D0}" destId="{2EC4B943-9BC6-4AA6-BE6B-EDC9C4EDC503}" srcOrd="0" destOrd="0" presId="urn:microsoft.com/office/officeart/2005/8/layout/hProcess4"/>
    <dgm:cxn modelId="{8FF4F12E-B008-4F2B-A572-C154DA29FFE8}" type="presParOf" srcId="{5DE651B0-84C9-4148-BEA0-0950D10EB5D0}" destId="{942EC4C2-8BDE-4DF6-9718-49A121B54A8B}" srcOrd="1" destOrd="0" presId="urn:microsoft.com/office/officeart/2005/8/layout/hProcess4"/>
    <dgm:cxn modelId="{0AEDF268-9F08-4737-AE06-30D16A392E59}" type="presParOf" srcId="{5DE651B0-84C9-4148-BEA0-0950D10EB5D0}" destId="{B3497C42-2F3F-48B8-AAFE-A45B9BC5BCA9}" srcOrd="2" destOrd="0" presId="urn:microsoft.com/office/officeart/2005/8/layout/hProcess4"/>
    <dgm:cxn modelId="{0EEECD13-2673-4842-8F8A-62762C68E163}" type="presParOf" srcId="{B3497C42-2F3F-48B8-AAFE-A45B9BC5BCA9}" destId="{15C4A3C6-E96E-496F-9EC1-0C9D85DB2589}" srcOrd="0" destOrd="0" presId="urn:microsoft.com/office/officeart/2005/8/layout/hProcess4"/>
    <dgm:cxn modelId="{689842F2-3334-4480-A8BC-9F9282AD4DA5}" type="presParOf" srcId="{15C4A3C6-E96E-496F-9EC1-0C9D85DB2589}" destId="{A73CCC36-54FB-412D-A89F-847F910E54A1}" srcOrd="0" destOrd="0" presId="urn:microsoft.com/office/officeart/2005/8/layout/hProcess4"/>
    <dgm:cxn modelId="{CEC6AD6E-5BA9-48F4-910D-BD10CA9DB004}" type="presParOf" srcId="{15C4A3C6-E96E-496F-9EC1-0C9D85DB2589}" destId="{E1A2D419-04C8-4497-92F5-252364C6A060}" srcOrd="1" destOrd="0" presId="urn:microsoft.com/office/officeart/2005/8/layout/hProcess4"/>
    <dgm:cxn modelId="{14EC3F11-6832-48C0-B6AE-274DB46A7EAB}" type="presParOf" srcId="{15C4A3C6-E96E-496F-9EC1-0C9D85DB2589}" destId="{28E8DB4A-B260-4962-AEB3-F440316FAA9F}" srcOrd="2" destOrd="0" presId="urn:microsoft.com/office/officeart/2005/8/layout/hProcess4"/>
    <dgm:cxn modelId="{F8D966D7-67DD-49B5-8603-F63614B14141}" type="presParOf" srcId="{15C4A3C6-E96E-496F-9EC1-0C9D85DB2589}" destId="{D6522088-F256-4B19-9BBD-1EEF26D90C96}" srcOrd="3" destOrd="0" presId="urn:microsoft.com/office/officeart/2005/8/layout/hProcess4"/>
    <dgm:cxn modelId="{9CF0A300-B75D-45BD-894B-1F6080A58711}" type="presParOf" srcId="{15C4A3C6-E96E-496F-9EC1-0C9D85DB2589}" destId="{DB4B480F-FD43-4FB7-9881-393E2296A404}" srcOrd="4" destOrd="0" presId="urn:microsoft.com/office/officeart/2005/8/layout/hProcess4"/>
    <dgm:cxn modelId="{98BBEAF7-03DF-4439-A759-AF66337CB1DF}" type="presParOf" srcId="{B3497C42-2F3F-48B8-AAFE-A45B9BC5BCA9}" destId="{B3A4C9BC-7F5D-4AFA-A315-930B1B24E359}" srcOrd="1" destOrd="0" presId="urn:microsoft.com/office/officeart/2005/8/layout/hProcess4"/>
    <dgm:cxn modelId="{EC8E7D31-8D3A-48BB-BC60-03ADAE313DAA}" type="presParOf" srcId="{B3497C42-2F3F-48B8-AAFE-A45B9BC5BCA9}" destId="{98C2742A-1CE7-403B-975C-B1D9249CA675}" srcOrd="2" destOrd="0" presId="urn:microsoft.com/office/officeart/2005/8/layout/hProcess4"/>
    <dgm:cxn modelId="{92D726E0-7787-4966-97B6-C7224B9E1B96}" type="presParOf" srcId="{98C2742A-1CE7-403B-975C-B1D9249CA675}" destId="{2D328103-B2DA-401D-8006-180CC86BB400}" srcOrd="0" destOrd="0" presId="urn:microsoft.com/office/officeart/2005/8/layout/hProcess4"/>
    <dgm:cxn modelId="{091824FF-870A-4DE4-9270-A967B7909045}" type="presParOf" srcId="{98C2742A-1CE7-403B-975C-B1D9249CA675}" destId="{A049E295-8103-4BC3-9429-B85CA99F8932}" srcOrd="1" destOrd="0" presId="urn:microsoft.com/office/officeart/2005/8/layout/hProcess4"/>
    <dgm:cxn modelId="{E20B4EA7-3206-4E4C-A59D-9CF2BE333F29}" type="presParOf" srcId="{98C2742A-1CE7-403B-975C-B1D9249CA675}" destId="{51CCAA34-BB37-4D5B-B2FA-706E619F5409}" srcOrd="2" destOrd="0" presId="urn:microsoft.com/office/officeart/2005/8/layout/hProcess4"/>
    <dgm:cxn modelId="{E313A3E4-8EC7-4908-B68E-A4041BF590E3}" type="presParOf" srcId="{98C2742A-1CE7-403B-975C-B1D9249CA675}" destId="{EDDCDD20-081E-458E-B402-B5B110BA41E5}" srcOrd="3" destOrd="0" presId="urn:microsoft.com/office/officeart/2005/8/layout/hProcess4"/>
    <dgm:cxn modelId="{4A4151DF-1016-4DF5-B5F4-03509EB15DED}" type="presParOf" srcId="{98C2742A-1CE7-403B-975C-B1D9249CA675}" destId="{D6CACE9C-F1E4-4FC3-9C25-84A9D25598A3}" srcOrd="4" destOrd="0" presId="urn:microsoft.com/office/officeart/2005/8/layout/hProcess4"/>
    <dgm:cxn modelId="{FFC6252D-C0B4-4310-9DC2-6F72F88BFB65}" type="presParOf" srcId="{B3497C42-2F3F-48B8-AAFE-A45B9BC5BCA9}" destId="{B60AF742-8612-4F1D-B732-0802B7B5612D}" srcOrd="3" destOrd="0" presId="urn:microsoft.com/office/officeart/2005/8/layout/hProcess4"/>
    <dgm:cxn modelId="{A370E45C-CD6C-4538-95D2-4307ACD3DE99}" type="presParOf" srcId="{B3497C42-2F3F-48B8-AAFE-A45B9BC5BCA9}" destId="{64AF5A20-DD22-4140-9A9E-A02FD81BED26}" srcOrd="4" destOrd="0" presId="urn:microsoft.com/office/officeart/2005/8/layout/hProcess4"/>
    <dgm:cxn modelId="{72BC3B83-68BC-44BB-B9B1-EE607CA4C87E}" type="presParOf" srcId="{64AF5A20-DD22-4140-9A9E-A02FD81BED26}" destId="{9763A1FE-1A33-4981-AEB5-70249AF21C90}" srcOrd="0" destOrd="0" presId="urn:microsoft.com/office/officeart/2005/8/layout/hProcess4"/>
    <dgm:cxn modelId="{73A1D436-C462-4667-8DE5-4708D0856E20}" type="presParOf" srcId="{64AF5A20-DD22-4140-9A9E-A02FD81BED26}" destId="{9313EC7E-3874-41AB-8727-8F34BA3F314F}" srcOrd="1" destOrd="0" presId="urn:microsoft.com/office/officeart/2005/8/layout/hProcess4"/>
    <dgm:cxn modelId="{0A31EC02-1046-4F01-BCE6-81CD69B4E790}" type="presParOf" srcId="{64AF5A20-DD22-4140-9A9E-A02FD81BED26}" destId="{46B4CF2F-C972-48D5-BE9B-FB6044FDFF60}" srcOrd="2" destOrd="0" presId="urn:microsoft.com/office/officeart/2005/8/layout/hProcess4"/>
    <dgm:cxn modelId="{84E5AE1A-000C-4ED0-8572-B1CDF2FEC20E}" type="presParOf" srcId="{64AF5A20-DD22-4140-9A9E-A02FD81BED26}" destId="{97378D18-1D07-4FE1-B3B9-AEFB3386B752}" srcOrd="3" destOrd="0" presId="urn:microsoft.com/office/officeart/2005/8/layout/hProcess4"/>
    <dgm:cxn modelId="{12BE37C2-5524-478F-B146-099B006028DD}" type="presParOf" srcId="{64AF5A20-DD22-4140-9A9E-A02FD81BED26}" destId="{4C525013-AAA8-453F-83BB-0FF7C4AADB5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F7D886-5E2E-489C-B109-DEA9FD91FF3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134893F-974E-4A71-9A34-D09C692C72C4}">
      <dgm:prSet phldrT="[Text]" custT="1">
        <dgm:style>
          <a:lnRef idx="1">
            <a:schemeClr val="accent3"/>
          </a:lnRef>
          <a:fillRef idx="2">
            <a:schemeClr val="accent3"/>
          </a:fillRef>
          <a:effectRef idx="1">
            <a:schemeClr val="accent3"/>
          </a:effectRef>
          <a:fontRef idx="minor">
            <a:schemeClr val="dk1"/>
          </a:fontRef>
        </dgm:style>
      </dgm:prSet>
      <dgm:spPr/>
      <dgm:t>
        <a:bodyPr/>
        <a:lstStyle/>
        <a:p>
          <a:pPr>
            <a:buFont typeface="Arial" panose="020B0604020202020204" pitchFamily="34" charset="0"/>
            <a:buChar char="•"/>
          </a:pPr>
          <a:r>
            <a:rPr lang="en-US" sz="2000" b="1" dirty="0"/>
            <a:t>Clubs</a:t>
          </a:r>
          <a:r>
            <a:rPr lang="en-US" sz="2000" dirty="0"/>
            <a:t>: Join vibrant genre-based clubs like sci-fi or rom-com, or create your own with custom image previews, fostering passionate fan communities</a:t>
          </a:r>
          <a:r>
            <a:rPr lang="en-US" sz="1500" dirty="0"/>
            <a:t>.</a:t>
          </a:r>
        </a:p>
      </dgm:t>
    </dgm:pt>
    <dgm:pt modelId="{F50288B7-F541-4F5A-94C6-222486F3F1EC}" type="parTrans" cxnId="{D4DA5C86-8632-48D1-8A1E-E02EAA62C9D0}">
      <dgm:prSet/>
      <dgm:spPr/>
      <dgm:t>
        <a:bodyPr/>
        <a:lstStyle/>
        <a:p>
          <a:endParaRPr lang="en-US"/>
        </a:p>
      </dgm:t>
    </dgm:pt>
    <dgm:pt modelId="{700EF6D7-B234-42EB-9A23-D90F64751935}" type="sibTrans" cxnId="{D4DA5C86-8632-48D1-8A1E-E02EAA62C9D0}">
      <dgm:prSet/>
      <dgm:spPr/>
      <dgm:t>
        <a:bodyPr/>
        <a:lstStyle/>
        <a:p>
          <a:endParaRPr lang="en-US"/>
        </a:p>
      </dgm:t>
    </dgm:pt>
    <dgm:pt modelId="{98FCE74A-9D51-42F0-99E8-E1FA02A40FF6}">
      <dgm:prSet phldrT="[Text]" custT="1">
        <dgm:style>
          <a:lnRef idx="1">
            <a:schemeClr val="accent2"/>
          </a:lnRef>
          <a:fillRef idx="2">
            <a:schemeClr val="accent2"/>
          </a:fillRef>
          <a:effectRef idx="1">
            <a:schemeClr val="accent2"/>
          </a:effectRef>
          <a:fontRef idx="minor">
            <a:schemeClr val="dk1"/>
          </a:fontRef>
        </dgm:style>
      </dgm:prSet>
      <dgm:spPr/>
      <dgm:t>
        <a:bodyPr/>
        <a:lstStyle/>
        <a:p>
          <a:pPr>
            <a:buFont typeface="Arial" panose="020B0604020202020204" pitchFamily="34" charset="0"/>
            <a:buChar char="•"/>
          </a:pPr>
          <a:r>
            <a:rPr lang="en-US" sz="2000" b="1" dirty="0"/>
            <a:t>Posts</a:t>
          </a:r>
          <a:r>
            <a:rPr lang="en-US" sz="2000" dirty="0"/>
            <a:t>: Share movie reviews, favorite scenes, or watchlist updates, and engage with others by liking or commenting, sparking lively discussions.</a:t>
          </a:r>
        </a:p>
      </dgm:t>
    </dgm:pt>
    <dgm:pt modelId="{C1CB2E61-DC2E-43D3-A3B4-011AE586A369}" type="parTrans" cxnId="{3D95F227-EBE5-4F40-B268-2728BAE1BD60}">
      <dgm:prSet/>
      <dgm:spPr/>
      <dgm:t>
        <a:bodyPr/>
        <a:lstStyle/>
        <a:p>
          <a:endParaRPr lang="en-US"/>
        </a:p>
      </dgm:t>
    </dgm:pt>
    <dgm:pt modelId="{21B50FE3-F55C-47BB-9B9A-495FE05AA5A8}" type="sibTrans" cxnId="{3D95F227-EBE5-4F40-B268-2728BAE1BD60}">
      <dgm:prSet/>
      <dgm:spPr/>
      <dgm:t>
        <a:bodyPr/>
        <a:lstStyle/>
        <a:p>
          <a:endParaRPr lang="en-US"/>
        </a:p>
      </dgm:t>
    </dgm:pt>
    <dgm:pt modelId="{48258FED-3CED-48F3-9620-21E154FA4668}">
      <dgm:prSet custT="1">
        <dgm:style>
          <a:lnRef idx="1">
            <a:schemeClr val="accent3"/>
          </a:lnRef>
          <a:fillRef idx="2">
            <a:schemeClr val="accent3"/>
          </a:fillRef>
          <a:effectRef idx="1">
            <a:schemeClr val="accent3"/>
          </a:effectRef>
          <a:fontRef idx="minor">
            <a:schemeClr val="dk1"/>
          </a:fontRef>
        </dgm:style>
      </dgm:prSet>
      <dgm:spPr/>
      <dgm:t>
        <a:bodyPr/>
        <a:lstStyle/>
        <a:p>
          <a:r>
            <a:rPr lang="en-US" sz="2000" b="1" dirty="0"/>
            <a:t>Explore</a:t>
          </a:r>
          <a:r>
            <a:rPr lang="en-US" sz="2000" dirty="0"/>
            <a:t>: Discover trending movies and hot community updates through a curated feed, keeping you connected to the latest film buzz.</a:t>
          </a:r>
        </a:p>
      </dgm:t>
    </dgm:pt>
    <dgm:pt modelId="{B3FA2B87-E5A4-471A-83CA-C11CF6BBAB75}" type="parTrans" cxnId="{2FFAE543-0EA4-4D32-BD43-0EEA379AAD1C}">
      <dgm:prSet/>
      <dgm:spPr/>
      <dgm:t>
        <a:bodyPr/>
        <a:lstStyle/>
        <a:p>
          <a:endParaRPr lang="en-US"/>
        </a:p>
      </dgm:t>
    </dgm:pt>
    <dgm:pt modelId="{9E6E7463-5482-4BE0-8D5B-1D69D4C49A79}" type="sibTrans" cxnId="{2FFAE543-0EA4-4D32-BD43-0EEA379AAD1C}">
      <dgm:prSet/>
      <dgm:spPr/>
      <dgm:t>
        <a:bodyPr/>
        <a:lstStyle/>
        <a:p>
          <a:endParaRPr lang="en-US"/>
        </a:p>
      </dgm:t>
    </dgm:pt>
    <dgm:pt modelId="{20BCC7CC-5F95-4CB4-B3FA-A4B747B36418}">
      <dgm:prSet custT="1">
        <dgm:style>
          <a:lnRef idx="1">
            <a:schemeClr val="accent2"/>
          </a:lnRef>
          <a:fillRef idx="2">
            <a:schemeClr val="accent2"/>
          </a:fillRef>
          <a:effectRef idx="1">
            <a:schemeClr val="accent2"/>
          </a:effectRef>
          <a:fontRef idx="minor">
            <a:schemeClr val="dk1"/>
          </a:fontRef>
        </dgm:style>
      </dgm:prSet>
      <dgm:spPr/>
      <dgm:t>
        <a:bodyPr/>
        <a:lstStyle/>
        <a:p>
          <a:r>
            <a:rPr lang="en-US" sz="2000" b="1" dirty="0"/>
            <a:t>Profile</a:t>
          </a:r>
          <a:r>
            <a:rPr lang="en-US" sz="2000" dirty="0"/>
            <a:t>: Personalize your profile with a bio and avatar, and track your watched movies to showcase your cinematic journey.</a:t>
          </a:r>
        </a:p>
      </dgm:t>
    </dgm:pt>
    <dgm:pt modelId="{35C578DB-53D0-4EAC-AEDE-E04817D23A45}" type="parTrans" cxnId="{DF86B2E2-A1F3-441F-BC34-A9DAE4484647}">
      <dgm:prSet/>
      <dgm:spPr/>
      <dgm:t>
        <a:bodyPr/>
        <a:lstStyle/>
        <a:p>
          <a:endParaRPr lang="en-US"/>
        </a:p>
      </dgm:t>
    </dgm:pt>
    <dgm:pt modelId="{C7785CCE-3452-4932-B2A5-3FE5B8F38D5C}" type="sibTrans" cxnId="{DF86B2E2-A1F3-441F-BC34-A9DAE4484647}">
      <dgm:prSet/>
      <dgm:spPr/>
      <dgm:t>
        <a:bodyPr/>
        <a:lstStyle/>
        <a:p>
          <a:endParaRPr lang="en-US"/>
        </a:p>
      </dgm:t>
    </dgm:pt>
    <dgm:pt modelId="{BC92D33D-7C40-4D08-A2DD-373369CA3C4E}">
      <dgm:prSet custT="1">
        <dgm:style>
          <a:lnRef idx="1">
            <a:schemeClr val="accent4"/>
          </a:lnRef>
          <a:fillRef idx="2">
            <a:schemeClr val="accent4"/>
          </a:fillRef>
          <a:effectRef idx="1">
            <a:schemeClr val="accent4"/>
          </a:effectRef>
          <a:fontRef idx="minor">
            <a:schemeClr val="dk1"/>
          </a:fontRef>
        </dgm:style>
      </dgm:prSet>
      <dgm:spPr/>
      <dgm:t>
        <a:bodyPr/>
        <a:lstStyle/>
        <a:p>
          <a:r>
            <a:rPr lang="en-US" sz="2000" b="1" dirty="0"/>
            <a:t>Login/Signup</a:t>
          </a:r>
          <a:r>
            <a:rPr lang="en-US" sz="2000" dirty="0"/>
            <a:t>: Securely access the app with robust authentication, ensuring a safe space for all your fan activities</a:t>
          </a:r>
          <a:r>
            <a:rPr lang="en-US" sz="1100" dirty="0"/>
            <a:t>.</a:t>
          </a:r>
        </a:p>
      </dgm:t>
    </dgm:pt>
    <dgm:pt modelId="{1D366D5B-1E23-45B0-A0C4-7346171AE30A}" type="parTrans" cxnId="{07CFE726-6C7B-423C-A353-FA903CF19AF7}">
      <dgm:prSet/>
      <dgm:spPr/>
      <dgm:t>
        <a:bodyPr/>
        <a:lstStyle/>
        <a:p>
          <a:endParaRPr lang="en-US"/>
        </a:p>
      </dgm:t>
    </dgm:pt>
    <dgm:pt modelId="{C090FB30-58EF-4E34-87B0-0C85A4382DF7}" type="sibTrans" cxnId="{07CFE726-6C7B-423C-A353-FA903CF19AF7}">
      <dgm:prSet/>
      <dgm:spPr/>
      <dgm:t>
        <a:bodyPr/>
        <a:lstStyle/>
        <a:p>
          <a:endParaRPr lang="en-US"/>
        </a:p>
      </dgm:t>
    </dgm:pt>
    <dgm:pt modelId="{7FA91324-6088-4C7F-994B-1F2CBB0272AB}" type="pres">
      <dgm:prSet presAssocID="{84F7D886-5E2E-489C-B109-DEA9FD91FF30}" presName="linear" presStyleCnt="0">
        <dgm:presLayoutVars>
          <dgm:animLvl val="lvl"/>
          <dgm:resizeHandles val="exact"/>
        </dgm:presLayoutVars>
      </dgm:prSet>
      <dgm:spPr/>
    </dgm:pt>
    <dgm:pt modelId="{0200A9FE-A907-436C-85B4-871F1B9A1B7C}" type="pres">
      <dgm:prSet presAssocID="{7134893F-974E-4A71-9A34-D09C692C72C4}" presName="parentText" presStyleLbl="node1" presStyleIdx="0" presStyleCnt="5" custScaleY="56934">
        <dgm:presLayoutVars>
          <dgm:chMax val="0"/>
          <dgm:bulletEnabled val="1"/>
        </dgm:presLayoutVars>
      </dgm:prSet>
      <dgm:spPr/>
    </dgm:pt>
    <dgm:pt modelId="{A3AF4241-A595-4959-8ACF-8CC8206CF5A7}" type="pres">
      <dgm:prSet presAssocID="{700EF6D7-B234-42EB-9A23-D90F64751935}" presName="spacer" presStyleCnt="0"/>
      <dgm:spPr/>
    </dgm:pt>
    <dgm:pt modelId="{E825A092-F714-43B8-A0B1-081C0A3D4066}" type="pres">
      <dgm:prSet presAssocID="{98FCE74A-9D51-42F0-99E8-E1FA02A40FF6}" presName="parentText" presStyleLbl="node1" presStyleIdx="1" presStyleCnt="5" custScaleY="49435">
        <dgm:presLayoutVars>
          <dgm:chMax val="0"/>
          <dgm:bulletEnabled val="1"/>
        </dgm:presLayoutVars>
      </dgm:prSet>
      <dgm:spPr/>
    </dgm:pt>
    <dgm:pt modelId="{E6EB76A0-DA51-4CFF-92CA-A3B32C1B4C3B}" type="pres">
      <dgm:prSet presAssocID="{21B50FE3-F55C-47BB-9B9A-495FE05AA5A8}" presName="spacer" presStyleCnt="0"/>
      <dgm:spPr/>
    </dgm:pt>
    <dgm:pt modelId="{E84AB661-8591-42A0-BA96-E7AD837FB06D}" type="pres">
      <dgm:prSet presAssocID="{48258FED-3CED-48F3-9620-21E154FA4668}" presName="parentText" presStyleLbl="node1" presStyleIdx="2" presStyleCnt="5" custAng="10800000" custFlipVert="1" custScaleY="58006">
        <dgm:presLayoutVars>
          <dgm:chMax val="0"/>
          <dgm:bulletEnabled val="1"/>
        </dgm:presLayoutVars>
      </dgm:prSet>
      <dgm:spPr/>
    </dgm:pt>
    <dgm:pt modelId="{B37D9357-3FDE-4B99-BA80-B9CF67B040C0}" type="pres">
      <dgm:prSet presAssocID="{9E6E7463-5482-4BE0-8D5B-1D69D4C49A79}" presName="spacer" presStyleCnt="0"/>
      <dgm:spPr/>
    </dgm:pt>
    <dgm:pt modelId="{293AB0D5-E09E-4B5A-A4F3-FA963F8B271C}" type="pres">
      <dgm:prSet presAssocID="{20BCC7CC-5F95-4CB4-B3FA-A4B747B36418}" presName="parentText" presStyleLbl="node1" presStyleIdx="3" presStyleCnt="5" custScaleY="81397">
        <dgm:presLayoutVars>
          <dgm:chMax val="0"/>
          <dgm:bulletEnabled val="1"/>
        </dgm:presLayoutVars>
      </dgm:prSet>
      <dgm:spPr/>
    </dgm:pt>
    <dgm:pt modelId="{E285BF16-08B4-4852-8A18-87653D68F6B6}" type="pres">
      <dgm:prSet presAssocID="{C7785CCE-3452-4932-B2A5-3FE5B8F38D5C}" presName="spacer" presStyleCnt="0"/>
      <dgm:spPr/>
    </dgm:pt>
    <dgm:pt modelId="{DB2E11A4-511D-41B1-9AF8-1A00981A5463}" type="pres">
      <dgm:prSet presAssocID="{BC92D33D-7C40-4D08-A2DD-373369CA3C4E}" presName="parentText" presStyleLbl="node1" presStyleIdx="4" presStyleCnt="5" custAng="10800000" custFlipVert="1" custScaleY="55429" custLinFactNeighborX="-1804" custLinFactNeighborY="76512">
        <dgm:presLayoutVars>
          <dgm:chMax val="0"/>
          <dgm:bulletEnabled val="1"/>
        </dgm:presLayoutVars>
      </dgm:prSet>
      <dgm:spPr/>
    </dgm:pt>
  </dgm:ptLst>
  <dgm:cxnLst>
    <dgm:cxn modelId="{52F0DF19-D859-487D-89F7-55CD18CF154F}" type="presOf" srcId="{BC92D33D-7C40-4D08-A2DD-373369CA3C4E}" destId="{DB2E11A4-511D-41B1-9AF8-1A00981A5463}" srcOrd="0" destOrd="0" presId="urn:microsoft.com/office/officeart/2005/8/layout/vList2"/>
    <dgm:cxn modelId="{55A3E219-6BE8-46AE-8AF8-354407CAC26B}" type="presOf" srcId="{20BCC7CC-5F95-4CB4-B3FA-A4B747B36418}" destId="{293AB0D5-E09E-4B5A-A4F3-FA963F8B271C}" srcOrd="0" destOrd="0" presId="urn:microsoft.com/office/officeart/2005/8/layout/vList2"/>
    <dgm:cxn modelId="{07CFE726-6C7B-423C-A353-FA903CF19AF7}" srcId="{84F7D886-5E2E-489C-B109-DEA9FD91FF30}" destId="{BC92D33D-7C40-4D08-A2DD-373369CA3C4E}" srcOrd="4" destOrd="0" parTransId="{1D366D5B-1E23-45B0-A0C4-7346171AE30A}" sibTransId="{C090FB30-58EF-4E34-87B0-0C85A4382DF7}"/>
    <dgm:cxn modelId="{3D95F227-EBE5-4F40-B268-2728BAE1BD60}" srcId="{84F7D886-5E2E-489C-B109-DEA9FD91FF30}" destId="{98FCE74A-9D51-42F0-99E8-E1FA02A40FF6}" srcOrd="1" destOrd="0" parTransId="{C1CB2E61-DC2E-43D3-A3B4-011AE586A369}" sibTransId="{21B50FE3-F55C-47BB-9B9A-495FE05AA5A8}"/>
    <dgm:cxn modelId="{878C225D-8AF2-4D67-B195-967125568991}" type="presOf" srcId="{84F7D886-5E2E-489C-B109-DEA9FD91FF30}" destId="{7FA91324-6088-4C7F-994B-1F2CBB0272AB}" srcOrd="0" destOrd="0" presId="urn:microsoft.com/office/officeart/2005/8/layout/vList2"/>
    <dgm:cxn modelId="{2FFAE543-0EA4-4D32-BD43-0EEA379AAD1C}" srcId="{84F7D886-5E2E-489C-B109-DEA9FD91FF30}" destId="{48258FED-3CED-48F3-9620-21E154FA4668}" srcOrd="2" destOrd="0" parTransId="{B3FA2B87-E5A4-471A-83CA-C11CF6BBAB75}" sibTransId="{9E6E7463-5482-4BE0-8D5B-1D69D4C49A79}"/>
    <dgm:cxn modelId="{D4DA5C86-8632-48D1-8A1E-E02EAA62C9D0}" srcId="{84F7D886-5E2E-489C-B109-DEA9FD91FF30}" destId="{7134893F-974E-4A71-9A34-D09C692C72C4}" srcOrd="0" destOrd="0" parTransId="{F50288B7-F541-4F5A-94C6-222486F3F1EC}" sibTransId="{700EF6D7-B234-42EB-9A23-D90F64751935}"/>
    <dgm:cxn modelId="{74FE51AA-D876-4344-A3E3-721E2EB5FFAB}" type="presOf" srcId="{48258FED-3CED-48F3-9620-21E154FA4668}" destId="{E84AB661-8591-42A0-BA96-E7AD837FB06D}" srcOrd="0" destOrd="0" presId="urn:microsoft.com/office/officeart/2005/8/layout/vList2"/>
    <dgm:cxn modelId="{8821BDB7-62C3-4F1D-93BB-E554854F0FCB}" type="presOf" srcId="{7134893F-974E-4A71-9A34-D09C692C72C4}" destId="{0200A9FE-A907-436C-85B4-871F1B9A1B7C}" srcOrd="0" destOrd="0" presId="urn:microsoft.com/office/officeart/2005/8/layout/vList2"/>
    <dgm:cxn modelId="{CE1675E0-295B-4FA3-B4C2-B9CDFFE3082C}" type="presOf" srcId="{98FCE74A-9D51-42F0-99E8-E1FA02A40FF6}" destId="{E825A092-F714-43B8-A0B1-081C0A3D4066}" srcOrd="0" destOrd="0" presId="urn:microsoft.com/office/officeart/2005/8/layout/vList2"/>
    <dgm:cxn modelId="{DF86B2E2-A1F3-441F-BC34-A9DAE4484647}" srcId="{84F7D886-5E2E-489C-B109-DEA9FD91FF30}" destId="{20BCC7CC-5F95-4CB4-B3FA-A4B747B36418}" srcOrd="3" destOrd="0" parTransId="{35C578DB-53D0-4EAC-AEDE-E04817D23A45}" sibTransId="{C7785CCE-3452-4932-B2A5-3FE5B8F38D5C}"/>
    <dgm:cxn modelId="{E00186D2-73FE-413D-9B88-D702C631F837}" type="presParOf" srcId="{7FA91324-6088-4C7F-994B-1F2CBB0272AB}" destId="{0200A9FE-A907-436C-85B4-871F1B9A1B7C}" srcOrd="0" destOrd="0" presId="urn:microsoft.com/office/officeart/2005/8/layout/vList2"/>
    <dgm:cxn modelId="{DDD929B3-A75B-44BE-B177-042275115D92}" type="presParOf" srcId="{7FA91324-6088-4C7F-994B-1F2CBB0272AB}" destId="{A3AF4241-A595-4959-8ACF-8CC8206CF5A7}" srcOrd="1" destOrd="0" presId="urn:microsoft.com/office/officeart/2005/8/layout/vList2"/>
    <dgm:cxn modelId="{DA98E67F-FEB9-4142-BE50-447176F862C4}" type="presParOf" srcId="{7FA91324-6088-4C7F-994B-1F2CBB0272AB}" destId="{E825A092-F714-43B8-A0B1-081C0A3D4066}" srcOrd="2" destOrd="0" presId="urn:microsoft.com/office/officeart/2005/8/layout/vList2"/>
    <dgm:cxn modelId="{F0CA9E27-74C9-4608-9DCE-20894F7916FD}" type="presParOf" srcId="{7FA91324-6088-4C7F-994B-1F2CBB0272AB}" destId="{E6EB76A0-DA51-4CFF-92CA-A3B32C1B4C3B}" srcOrd="3" destOrd="0" presId="urn:microsoft.com/office/officeart/2005/8/layout/vList2"/>
    <dgm:cxn modelId="{2BF27A39-5D0D-4802-93D4-94E2F24E631A}" type="presParOf" srcId="{7FA91324-6088-4C7F-994B-1F2CBB0272AB}" destId="{E84AB661-8591-42A0-BA96-E7AD837FB06D}" srcOrd="4" destOrd="0" presId="urn:microsoft.com/office/officeart/2005/8/layout/vList2"/>
    <dgm:cxn modelId="{5E2868CE-43B7-4BC4-82A7-B8CD0169956E}" type="presParOf" srcId="{7FA91324-6088-4C7F-994B-1F2CBB0272AB}" destId="{B37D9357-3FDE-4B99-BA80-B9CF67B040C0}" srcOrd="5" destOrd="0" presId="urn:microsoft.com/office/officeart/2005/8/layout/vList2"/>
    <dgm:cxn modelId="{D8841607-DBE5-4B83-81BE-A4628F5490EA}" type="presParOf" srcId="{7FA91324-6088-4C7F-994B-1F2CBB0272AB}" destId="{293AB0D5-E09E-4B5A-A4F3-FA963F8B271C}" srcOrd="6" destOrd="0" presId="urn:microsoft.com/office/officeart/2005/8/layout/vList2"/>
    <dgm:cxn modelId="{D383A8C3-78C6-438D-913F-E7C5809C29C1}" type="presParOf" srcId="{7FA91324-6088-4C7F-994B-1F2CBB0272AB}" destId="{E285BF16-08B4-4852-8A18-87653D68F6B6}" srcOrd="7" destOrd="0" presId="urn:microsoft.com/office/officeart/2005/8/layout/vList2"/>
    <dgm:cxn modelId="{49D735AA-DA2C-49AA-A5C0-0676B1359647}" type="presParOf" srcId="{7FA91324-6088-4C7F-994B-1F2CBB0272AB}" destId="{DB2E11A4-511D-41B1-9AF8-1A00981A546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E556AE-8942-4315-B368-C67CDAD9B717}">
      <dsp:nvSpPr>
        <dsp:cNvPr id="0" name=""/>
        <dsp:cNvSpPr/>
      </dsp:nvSpPr>
      <dsp:spPr>
        <a:xfrm>
          <a:off x="-4549434" y="-697581"/>
          <a:ext cx="5419476" cy="5419476"/>
        </a:xfrm>
        <a:prstGeom prst="blockArc">
          <a:avLst>
            <a:gd name="adj1" fmla="val 18900000"/>
            <a:gd name="adj2" fmla="val 2700000"/>
            <a:gd name="adj3" fmla="val 399"/>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0FAAE5-062D-49B9-AC72-45EA0BB8F020}">
      <dsp:nvSpPr>
        <dsp:cNvPr id="0" name=""/>
        <dsp:cNvSpPr/>
      </dsp:nvSpPr>
      <dsp:spPr>
        <a:xfrm>
          <a:off x="380870" y="251439"/>
          <a:ext cx="10384969" cy="503200"/>
        </a:xfrm>
        <a:prstGeom prst="rect">
          <a:avLst/>
        </a:prstGeom>
        <a:gradFill rotWithShape="1">
          <a:gsLst>
            <a:gs pos="0">
              <a:schemeClr val="accent2">
                <a:tint val="69000"/>
                <a:alpha val="100000"/>
                <a:satMod val="109000"/>
                <a:lumMod val="110000"/>
              </a:schemeClr>
            </a:gs>
            <a:gs pos="52000">
              <a:schemeClr val="accent2">
                <a:tint val="74000"/>
                <a:satMod val="100000"/>
                <a:lumMod val="104000"/>
              </a:schemeClr>
            </a:gs>
            <a:gs pos="100000">
              <a:schemeClr val="accent2">
                <a:tint val="78000"/>
                <a:satMod val="100000"/>
                <a:lumMod val="100000"/>
              </a:schemeClr>
            </a:gs>
          </a:gsLst>
          <a:lin ang="5400000" scaled="0"/>
        </a:gradFill>
        <a:ln w="9525" cap="flat"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399415"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Jackson </a:t>
          </a:r>
          <a:r>
            <a:rPr lang="en-US" sz="2600" kern="1200" dirty="0" err="1"/>
            <a:t>Kahonge</a:t>
          </a:r>
          <a:r>
            <a:rPr lang="en-US" sz="2600" kern="1200" dirty="0"/>
            <a:t> </a:t>
          </a:r>
          <a:r>
            <a:rPr lang="en-US" sz="2600" kern="1200" dirty="0" err="1"/>
            <a:t>Motende</a:t>
          </a:r>
          <a:endParaRPr lang="en-US" sz="2600" kern="1200" dirty="0"/>
        </a:p>
      </dsp:txBody>
      <dsp:txXfrm>
        <a:off x="380870" y="251439"/>
        <a:ext cx="10384969" cy="503200"/>
      </dsp:txXfrm>
    </dsp:sp>
    <dsp:sp modelId="{32900E2E-7BAA-4D71-88A9-5A72A9C6595F}">
      <dsp:nvSpPr>
        <dsp:cNvPr id="0" name=""/>
        <dsp:cNvSpPr/>
      </dsp:nvSpPr>
      <dsp:spPr>
        <a:xfrm>
          <a:off x="66370" y="188539"/>
          <a:ext cx="629000" cy="629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5A37F5-96EF-488C-8652-CF5B71EA626E}">
      <dsp:nvSpPr>
        <dsp:cNvPr id="0" name=""/>
        <dsp:cNvSpPr/>
      </dsp:nvSpPr>
      <dsp:spPr>
        <a:xfrm>
          <a:off x="741449" y="1005997"/>
          <a:ext cx="10024390" cy="503200"/>
        </a:xfrm>
        <a:prstGeom prst="rect">
          <a:avLst/>
        </a:prstGeom>
        <a:gradFill rotWithShape="1">
          <a:gsLst>
            <a:gs pos="0">
              <a:schemeClr val="accent2">
                <a:tint val="69000"/>
                <a:alpha val="100000"/>
                <a:satMod val="109000"/>
                <a:lumMod val="110000"/>
              </a:schemeClr>
            </a:gs>
            <a:gs pos="52000">
              <a:schemeClr val="accent2">
                <a:tint val="74000"/>
                <a:satMod val="100000"/>
                <a:lumMod val="104000"/>
              </a:schemeClr>
            </a:gs>
            <a:gs pos="100000">
              <a:schemeClr val="accent2">
                <a:tint val="78000"/>
                <a:satMod val="100000"/>
                <a:lumMod val="100000"/>
              </a:schemeClr>
            </a:gs>
          </a:gsLst>
          <a:lin ang="5400000" scaled="0"/>
        </a:gradFill>
        <a:ln w="9525" cap="flat"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399415"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Kelly Brian Njogu Murimi</a:t>
          </a:r>
        </a:p>
      </dsp:txBody>
      <dsp:txXfrm>
        <a:off x="741449" y="1005997"/>
        <a:ext cx="10024390" cy="503200"/>
      </dsp:txXfrm>
    </dsp:sp>
    <dsp:sp modelId="{04CEDD5C-1AE8-4291-9C3D-90BB2E28E751}">
      <dsp:nvSpPr>
        <dsp:cNvPr id="0" name=""/>
        <dsp:cNvSpPr/>
      </dsp:nvSpPr>
      <dsp:spPr>
        <a:xfrm>
          <a:off x="426949" y="943097"/>
          <a:ext cx="629000" cy="629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C8D7A7-74DE-49C3-993C-367E56C85F38}">
      <dsp:nvSpPr>
        <dsp:cNvPr id="0" name=""/>
        <dsp:cNvSpPr/>
      </dsp:nvSpPr>
      <dsp:spPr>
        <a:xfrm>
          <a:off x="852117" y="1760556"/>
          <a:ext cx="9913722" cy="503200"/>
        </a:xfrm>
        <a:prstGeom prst="rect">
          <a:avLst/>
        </a:prstGeom>
        <a:gradFill rotWithShape="1">
          <a:gsLst>
            <a:gs pos="0">
              <a:schemeClr val="accent2">
                <a:tint val="69000"/>
                <a:alpha val="100000"/>
                <a:satMod val="109000"/>
                <a:lumMod val="110000"/>
              </a:schemeClr>
            </a:gs>
            <a:gs pos="52000">
              <a:schemeClr val="accent2">
                <a:tint val="74000"/>
                <a:satMod val="100000"/>
                <a:lumMod val="104000"/>
              </a:schemeClr>
            </a:gs>
            <a:gs pos="100000">
              <a:schemeClr val="accent2">
                <a:tint val="78000"/>
                <a:satMod val="100000"/>
                <a:lumMod val="100000"/>
              </a:schemeClr>
            </a:gs>
          </a:gsLst>
          <a:lin ang="5400000" scaled="0"/>
        </a:gradFill>
        <a:ln w="9525" cap="flat"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399415"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Andrew </a:t>
          </a:r>
          <a:r>
            <a:rPr lang="en-US" sz="2600" kern="1200" dirty="0" err="1"/>
            <a:t>Maikuri</a:t>
          </a:r>
          <a:r>
            <a:rPr lang="en-US" sz="2600" kern="1200" dirty="0"/>
            <a:t> </a:t>
          </a:r>
          <a:r>
            <a:rPr lang="en-US" sz="2600" kern="1200" dirty="0" err="1"/>
            <a:t>Mandieka</a:t>
          </a:r>
          <a:endParaRPr lang="en-US" sz="2600" kern="1200" dirty="0"/>
        </a:p>
      </dsp:txBody>
      <dsp:txXfrm>
        <a:off x="852117" y="1760556"/>
        <a:ext cx="9913722" cy="503200"/>
      </dsp:txXfrm>
    </dsp:sp>
    <dsp:sp modelId="{3C768513-3A79-4E2A-9C40-A52B070068D7}">
      <dsp:nvSpPr>
        <dsp:cNvPr id="0" name=""/>
        <dsp:cNvSpPr/>
      </dsp:nvSpPr>
      <dsp:spPr>
        <a:xfrm>
          <a:off x="537617" y="1697656"/>
          <a:ext cx="629000" cy="629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E48726-01B6-4C31-9354-92F34037BCB6}">
      <dsp:nvSpPr>
        <dsp:cNvPr id="0" name=""/>
        <dsp:cNvSpPr/>
      </dsp:nvSpPr>
      <dsp:spPr>
        <a:xfrm>
          <a:off x="741449" y="2515115"/>
          <a:ext cx="10024390" cy="503200"/>
        </a:xfrm>
        <a:prstGeom prst="rect">
          <a:avLst/>
        </a:prstGeom>
        <a:gradFill rotWithShape="1">
          <a:gsLst>
            <a:gs pos="0">
              <a:schemeClr val="accent2">
                <a:tint val="69000"/>
                <a:alpha val="100000"/>
                <a:satMod val="109000"/>
                <a:lumMod val="110000"/>
              </a:schemeClr>
            </a:gs>
            <a:gs pos="52000">
              <a:schemeClr val="accent2">
                <a:tint val="74000"/>
                <a:satMod val="100000"/>
                <a:lumMod val="104000"/>
              </a:schemeClr>
            </a:gs>
            <a:gs pos="100000">
              <a:schemeClr val="accent2">
                <a:tint val="78000"/>
                <a:satMod val="100000"/>
                <a:lumMod val="100000"/>
              </a:schemeClr>
            </a:gs>
          </a:gsLst>
          <a:lin ang="5400000" scaled="0"/>
        </a:gradFill>
        <a:ln w="9525" cap="flat"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399415"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Jennifer </a:t>
          </a:r>
          <a:r>
            <a:rPr lang="en-US" sz="2600" kern="1200" dirty="0" err="1"/>
            <a:t>wanjiru</a:t>
          </a:r>
          <a:endParaRPr lang="en-US" sz="2600" kern="1200" dirty="0"/>
        </a:p>
      </dsp:txBody>
      <dsp:txXfrm>
        <a:off x="741449" y="2515115"/>
        <a:ext cx="10024390" cy="503200"/>
      </dsp:txXfrm>
    </dsp:sp>
    <dsp:sp modelId="{8100DEC7-4DEB-4943-A470-1F4CAD0B7439}">
      <dsp:nvSpPr>
        <dsp:cNvPr id="0" name=""/>
        <dsp:cNvSpPr/>
      </dsp:nvSpPr>
      <dsp:spPr>
        <a:xfrm>
          <a:off x="426949" y="2452215"/>
          <a:ext cx="629000" cy="629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080C54-904C-443B-989A-F497E99767B4}">
      <dsp:nvSpPr>
        <dsp:cNvPr id="0" name=""/>
        <dsp:cNvSpPr/>
      </dsp:nvSpPr>
      <dsp:spPr>
        <a:xfrm>
          <a:off x="380870" y="3269673"/>
          <a:ext cx="10384969" cy="503200"/>
        </a:xfrm>
        <a:prstGeom prst="rect">
          <a:avLst/>
        </a:prstGeom>
        <a:gradFill rotWithShape="1">
          <a:gsLst>
            <a:gs pos="0">
              <a:schemeClr val="accent2">
                <a:tint val="69000"/>
                <a:alpha val="100000"/>
                <a:satMod val="109000"/>
                <a:lumMod val="110000"/>
              </a:schemeClr>
            </a:gs>
            <a:gs pos="52000">
              <a:schemeClr val="accent2">
                <a:tint val="74000"/>
                <a:satMod val="100000"/>
                <a:lumMod val="104000"/>
              </a:schemeClr>
            </a:gs>
            <a:gs pos="100000">
              <a:schemeClr val="accent2">
                <a:tint val="78000"/>
                <a:satMod val="100000"/>
                <a:lumMod val="100000"/>
              </a:schemeClr>
            </a:gs>
          </a:gsLst>
          <a:lin ang="5400000" scaled="0"/>
        </a:gradFill>
        <a:ln w="9525" cap="flat"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399415" tIns="66040" rIns="66040" bIns="66040" numCol="1" spcCol="1270" anchor="ctr" anchorCtr="0">
          <a:noAutofit/>
        </a:bodyPr>
        <a:lstStyle/>
        <a:p>
          <a:pPr marL="0" lvl="0" indent="0" algn="l" defTabSz="1155700">
            <a:lnSpc>
              <a:spcPct val="90000"/>
            </a:lnSpc>
            <a:spcBef>
              <a:spcPct val="0"/>
            </a:spcBef>
            <a:spcAft>
              <a:spcPct val="35000"/>
            </a:spcAft>
            <a:buNone/>
          </a:pPr>
          <a:r>
            <a:rPr lang="en-US" sz="2600" kern="1200" dirty="0"/>
            <a:t>Felix </a:t>
          </a:r>
          <a:r>
            <a:rPr lang="en-US" sz="2600" kern="1200" dirty="0" err="1"/>
            <a:t>Leparan</a:t>
          </a:r>
          <a:r>
            <a:rPr lang="en-US" sz="2600" kern="1200" dirty="0"/>
            <a:t> </a:t>
          </a:r>
        </a:p>
      </dsp:txBody>
      <dsp:txXfrm>
        <a:off x="380870" y="3269673"/>
        <a:ext cx="10384969" cy="503200"/>
      </dsp:txXfrm>
    </dsp:sp>
    <dsp:sp modelId="{E1B1B38E-DEA8-474E-A1A8-AA9679EE14D9}">
      <dsp:nvSpPr>
        <dsp:cNvPr id="0" name=""/>
        <dsp:cNvSpPr/>
      </dsp:nvSpPr>
      <dsp:spPr>
        <a:xfrm>
          <a:off x="66370" y="3206773"/>
          <a:ext cx="629000" cy="629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D8B925-785B-47A3-B46D-B4A91B1BC7DE}">
      <dsp:nvSpPr>
        <dsp:cNvPr id="0" name=""/>
        <dsp:cNvSpPr/>
      </dsp:nvSpPr>
      <dsp:spPr>
        <a:xfrm rot="10800000">
          <a:off x="2069572" y="2201"/>
          <a:ext cx="6885193" cy="1341326"/>
        </a:xfrm>
        <a:prstGeom prst="homePlate">
          <a:avLst/>
        </a:prstGeom>
        <a:gradFill rotWithShape="1">
          <a:gsLst>
            <a:gs pos="0">
              <a:schemeClr val="accent5">
                <a:tint val="96000"/>
                <a:satMod val="100000"/>
                <a:lumMod val="104000"/>
              </a:schemeClr>
            </a:gs>
            <a:gs pos="78000">
              <a:schemeClr val="accent5">
                <a:shade val="100000"/>
                <a:satMod val="110000"/>
                <a:lumMod val="100000"/>
              </a:schemeClr>
            </a:gs>
          </a:gsLst>
          <a:lin ang="5400000" scaled="0"/>
        </a:gradFill>
        <a:ln w="9525" cap="flat" cmpd="sng" algn="ctr">
          <a:solidFill>
            <a:schemeClr val="accent5"/>
          </a:solidFill>
          <a:prstDash val="solid"/>
        </a:ln>
        <a:effectLst/>
        <a:scene3d>
          <a:camera prst="orthographicFront">
            <a:rot lat="0" lon="0" rev="0"/>
          </a:camera>
          <a:lightRig rig="threePt" dir="t"/>
        </a:scene3d>
        <a:sp3d>
          <a:bevelT w="25400" h="12700"/>
        </a:sp3d>
      </dsp:spPr>
      <dsp:style>
        <a:lnRef idx="1">
          <a:schemeClr val="accent5"/>
        </a:lnRef>
        <a:fillRef idx="3">
          <a:schemeClr val="accent5"/>
        </a:fillRef>
        <a:effectRef idx="2">
          <a:schemeClr val="accent5"/>
        </a:effectRef>
        <a:fontRef idx="minor">
          <a:schemeClr val="lt1"/>
        </a:fontRef>
      </dsp:style>
      <dsp:txBody>
        <a:bodyPr spcFirstLastPara="0" vert="horz" wrap="square" lIns="591488"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kern="1200" dirty="0"/>
            <a:t>Organizing movie clubs is a struggle due to manual scheduling and lack of centralized tools, leading to missed opportunities for engagement</a:t>
          </a:r>
          <a:r>
            <a:rPr lang="en-US" sz="2000" kern="1200" dirty="0"/>
            <a:t>.</a:t>
          </a:r>
        </a:p>
      </dsp:txBody>
      <dsp:txXfrm rot="10800000">
        <a:off x="2404903" y="2201"/>
        <a:ext cx="6549862" cy="1341326"/>
      </dsp:txXfrm>
    </dsp:sp>
    <dsp:sp modelId="{78923149-A1B9-4228-9BB5-14565D8F7EC0}">
      <dsp:nvSpPr>
        <dsp:cNvPr id="0" name=""/>
        <dsp:cNvSpPr/>
      </dsp:nvSpPr>
      <dsp:spPr>
        <a:xfrm>
          <a:off x="848710" y="2201"/>
          <a:ext cx="1341326" cy="134132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373F8F-497F-401D-9CCD-55B7327B9E15}">
      <dsp:nvSpPr>
        <dsp:cNvPr id="0" name=""/>
        <dsp:cNvSpPr/>
      </dsp:nvSpPr>
      <dsp:spPr>
        <a:xfrm rot="10800000">
          <a:off x="2069572" y="1743924"/>
          <a:ext cx="6885193" cy="1341326"/>
        </a:xfrm>
        <a:prstGeom prst="homePlate">
          <a:avLst/>
        </a:prstGeom>
        <a:gradFill rotWithShape="1">
          <a:gsLst>
            <a:gs pos="0">
              <a:schemeClr val="accent5">
                <a:tint val="96000"/>
                <a:satMod val="100000"/>
                <a:lumMod val="104000"/>
              </a:schemeClr>
            </a:gs>
            <a:gs pos="78000">
              <a:schemeClr val="accent5">
                <a:shade val="100000"/>
                <a:satMod val="110000"/>
                <a:lumMod val="100000"/>
              </a:schemeClr>
            </a:gs>
          </a:gsLst>
          <a:lin ang="5400000" scaled="0"/>
        </a:gradFill>
        <a:ln w="9525" cap="flat" cmpd="sng" algn="ctr">
          <a:solidFill>
            <a:schemeClr val="accent5"/>
          </a:solidFill>
          <a:prstDash val="solid"/>
        </a:ln>
        <a:effectLst/>
        <a:scene3d>
          <a:camera prst="orthographicFront">
            <a:rot lat="0" lon="0" rev="0"/>
          </a:camera>
          <a:lightRig rig="threePt" dir="t"/>
        </a:scene3d>
        <a:sp3d>
          <a:bevelT w="25400" h="12700"/>
        </a:sp3d>
      </dsp:spPr>
      <dsp:style>
        <a:lnRef idx="1">
          <a:schemeClr val="accent5"/>
        </a:lnRef>
        <a:fillRef idx="3">
          <a:schemeClr val="accent5"/>
        </a:fillRef>
        <a:effectRef idx="2">
          <a:schemeClr val="accent5"/>
        </a:effectRef>
        <a:fontRef idx="minor">
          <a:schemeClr val="lt1"/>
        </a:fontRef>
      </dsp:style>
      <dsp:txBody>
        <a:bodyPr spcFirstLastPara="0" vert="horz" wrap="square" lIns="591488"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kern="1200" dirty="0"/>
            <a:t>Limited access restricts fans globally, with geographical barriers and time zone differences hindering participation.</a:t>
          </a:r>
        </a:p>
      </dsp:txBody>
      <dsp:txXfrm rot="10800000">
        <a:off x="2404903" y="1743924"/>
        <a:ext cx="6549862" cy="1341326"/>
      </dsp:txXfrm>
    </dsp:sp>
    <dsp:sp modelId="{2CF37105-C24A-456A-A89A-0E7E3ACE9962}">
      <dsp:nvSpPr>
        <dsp:cNvPr id="0" name=""/>
        <dsp:cNvSpPr/>
      </dsp:nvSpPr>
      <dsp:spPr>
        <a:xfrm>
          <a:off x="812038" y="1754346"/>
          <a:ext cx="1341326" cy="1341326"/>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BFCB31-536C-4770-80C2-FF2AA5EAA50D}">
      <dsp:nvSpPr>
        <dsp:cNvPr id="0" name=""/>
        <dsp:cNvSpPr/>
      </dsp:nvSpPr>
      <dsp:spPr>
        <a:xfrm rot="10800000">
          <a:off x="2069572" y="3485646"/>
          <a:ext cx="6885193" cy="1341326"/>
        </a:xfrm>
        <a:prstGeom prst="homePlate">
          <a:avLst/>
        </a:prstGeom>
        <a:gradFill rotWithShape="1">
          <a:gsLst>
            <a:gs pos="0">
              <a:schemeClr val="accent5">
                <a:tint val="96000"/>
                <a:satMod val="100000"/>
                <a:lumMod val="104000"/>
              </a:schemeClr>
            </a:gs>
            <a:gs pos="78000">
              <a:schemeClr val="accent5">
                <a:shade val="100000"/>
                <a:satMod val="110000"/>
                <a:lumMod val="100000"/>
              </a:schemeClr>
            </a:gs>
          </a:gsLst>
          <a:lin ang="5400000" scaled="0"/>
        </a:gradFill>
        <a:ln w="9525" cap="flat" cmpd="sng" algn="ctr">
          <a:solidFill>
            <a:schemeClr val="accent5"/>
          </a:solidFill>
          <a:prstDash val="solid"/>
        </a:ln>
        <a:effectLst/>
        <a:scene3d>
          <a:camera prst="orthographicFront">
            <a:rot lat="0" lon="0" rev="0"/>
          </a:camera>
          <a:lightRig rig="threePt" dir="t"/>
        </a:scene3d>
        <a:sp3d>
          <a:bevelT w="25400" h="12700"/>
        </a:sp3d>
      </dsp:spPr>
      <dsp:style>
        <a:lnRef idx="1">
          <a:schemeClr val="accent5"/>
        </a:lnRef>
        <a:fillRef idx="3">
          <a:schemeClr val="accent5"/>
        </a:fillRef>
        <a:effectRef idx="2">
          <a:schemeClr val="accent5"/>
        </a:effectRef>
        <a:fontRef idx="minor">
          <a:schemeClr val="lt1"/>
        </a:fontRef>
      </dsp:style>
      <dsp:txBody>
        <a:bodyPr spcFirstLastPara="0" vert="horz" wrap="square" lIns="591488"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kern="1200" dirty="0"/>
            <a:t>Discovering new movies or sharing ideas is challenging without a dedicated platform, leaving fans disconnected from fresh content.</a:t>
          </a:r>
        </a:p>
      </dsp:txBody>
      <dsp:txXfrm rot="10800000">
        <a:off x="2404903" y="3485646"/>
        <a:ext cx="6549862" cy="1341326"/>
      </dsp:txXfrm>
    </dsp:sp>
    <dsp:sp modelId="{FDB93683-ECF0-4540-A76E-2DC9928703CE}">
      <dsp:nvSpPr>
        <dsp:cNvPr id="0" name=""/>
        <dsp:cNvSpPr/>
      </dsp:nvSpPr>
      <dsp:spPr>
        <a:xfrm>
          <a:off x="812024" y="3487848"/>
          <a:ext cx="1341326" cy="1341326"/>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2D419-04C8-4497-92F5-252364C6A060}">
      <dsp:nvSpPr>
        <dsp:cNvPr id="0" name=""/>
        <dsp:cNvSpPr/>
      </dsp:nvSpPr>
      <dsp:spPr>
        <a:xfrm>
          <a:off x="3466" y="1304072"/>
          <a:ext cx="3368535" cy="2072843"/>
        </a:xfrm>
        <a:prstGeom prst="roundRect">
          <a:avLst>
            <a:gd name="adj" fmla="val 10000"/>
          </a:avLst>
        </a:prstGeom>
        <a:solidFill>
          <a:schemeClr val="lt1">
            <a:alpha val="90000"/>
            <a:hueOff val="0"/>
            <a:satOff val="0"/>
            <a:lumOff val="0"/>
            <a:alphaOff val="0"/>
          </a:schemeClr>
        </a:solidFill>
        <a:ln w="12700" cap="flat" cmpd="sng" algn="ctr">
          <a:solidFill>
            <a:schemeClr val="accent2">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We kicked off by brainstorming with Figma wireframes, outlining a user-friendly design to meet fan needs.</a:t>
          </a:r>
        </a:p>
      </dsp:txBody>
      <dsp:txXfrm>
        <a:off x="51168" y="1351774"/>
        <a:ext cx="3273131" cy="1533258"/>
      </dsp:txXfrm>
    </dsp:sp>
    <dsp:sp modelId="{B3A4C9BC-7F5D-4AFA-A315-930B1B24E359}">
      <dsp:nvSpPr>
        <dsp:cNvPr id="0" name=""/>
        <dsp:cNvSpPr/>
      </dsp:nvSpPr>
      <dsp:spPr>
        <a:xfrm>
          <a:off x="1642330" y="925329"/>
          <a:ext cx="3744739" cy="3744739"/>
        </a:xfrm>
        <a:prstGeom prst="leftCircularArrow">
          <a:avLst>
            <a:gd name="adj1" fmla="val 2275"/>
            <a:gd name="adj2" fmla="val 274348"/>
            <a:gd name="adj3" fmla="val 2021279"/>
            <a:gd name="adj4" fmla="val 8995910"/>
            <a:gd name="adj5" fmla="val 2655"/>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522088-F256-4B19-9BBD-1EEF26D90C96}">
      <dsp:nvSpPr>
        <dsp:cNvPr id="0" name=""/>
        <dsp:cNvSpPr/>
      </dsp:nvSpPr>
      <dsp:spPr>
        <a:xfrm>
          <a:off x="1141486" y="3027287"/>
          <a:ext cx="1665398" cy="662274"/>
        </a:xfrm>
        <a:prstGeom prst="roundRect">
          <a:avLst>
            <a:gd name="adj" fmla="val 10000"/>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IDEATION – 20</a:t>
          </a:r>
          <a:r>
            <a:rPr lang="en-US" sz="1000" kern="1200" dirty="0"/>
            <a:t>%</a:t>
          </a:r>
        </a:p>
      </dsp:txBody>
      <dsp:txXfrm>
        <a:off x="1160883" y="3046684"/>
        <a:ext cx="1626604" cy="623480"/>
      </dsp:txXfrm>
    </dsp:sp>
    <dsp:sp modelId="{A049E295-8103-4BC3-9429-B85CA99F8932}">
      <dsp:nvSpPr>
        <dsp:cNvPr id="0" name=""/>
        <dsp:cNvSpPr/>
      </dsp:nvSpPr>
      <dsp:spPr>
        <a:xfrm>
          <a:off x="3685459" y="1473757"/>
          <a:ext cx="3580624" cy="2163722"/>
        </a:xfrm>
        <a:prstGeom prst="roundRect">
          <a:avLst>
            <a:gd name="adj" fmla="val 10000"/>
          </a:avLst>
        </a:prstGeom>
        <a:solidFill>
          <a:schemeClr val="lt1">
            <a:alpha val="90000"/>
            <a:hueOff val="0"/>
            <a:satOff val="0"/>
            <a:lumOff val="0"/>
            <a:alphaOff val="0"/>
          </a:schemeClr>
        </a:solidFill>
        <a:ln w="12700" cap="flat" cmpd="sng" algn="ctr">
          <a:solidFill>
            <a:schemeClr val="accent2">
              <a:shade val="50000"/>
              <a:hueOff val="-470231"/>
              <a:satOff val="9522"/>
              <a:lumOff val="302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228600" lvl="1" indent="-228600" algn="l" defTabSz="889000">
            <a:lnSpc>
              <a:spcPct val="90000"/>
            </a:lnSpc>
            <a:spcBef>
              <a:spcPct val="0"/>
            </a:spcBef>
            <a:spcAft>
              <a:spcPct val="15000"/>
            </a:spcAft>
            <a:buChar char="•"/>
          </a:pPr>
          <a:r>
            <a:rPr lang="en-US" sz="2000" kern="1200" dirty="0"/>
            <a:t>We crafted a mobile-ready UI layout, ensuring responsiveness across devices with detailed mockups.</a:t>
          </a:r>
        </a:p>
      </dsp:txBody>
      <dsp:txXfrm>
        <a:off x="3735252" y="1987205"/>
        <a:ext cx="3481038" cy="1600481"/>
      </dsp:txXfrm>
    </dsp:sp>
    <dsp:sp modelId="{B60AF742-8612-4F1D-B732-0802B7B5612D}">
      <dsp:nvSpPr>
        <dsp:cNvPr id="0" name=""/>
        <dsp:cNvSpPr/>
      </dsp:nvSpPr>
      <dsp:spPr>
        <a:xfrm>
          <a:off x="5525390" y="1181"/>
          <a:ext cx="4236481" cy="4236481"/>
        </a:xfrm>
        <a:prstGeom prst="circularArrow">
          <a:avLst>
            <a:gd name="adj1" fmla="val 2011"/>
            <a:gd name="adj2" fmla="val 241038"/>
            <a:gd name="adj3" fmla="val 19585195"/>
            <a:gd name="adj4" fmla="val 12577254"/>
            <a:gd name="adj5" fmla="val 2347"/>
          </a:avLst>
        </a:prstGeom>
        <a:solidFill>
          <a:schemeClr val="accent2">
            <a:shade val="90000"/>
            <a:hueOff val="-726472"/>
            <a:satOff val="8800"/>
            <a:lumOff val="3453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DDCDD20-081E-458E-B402-B5B110BA41E5}">
      <dsp:nvSpPr>
        <dsp:cNvPr id="0" name=""/>
        <dsp:cNvSpPr/>
      </dsp:nvSpPr>
      <dsp:spPr>
        <a:xfrm>
          <a:off x="5049762" y="1118088"/>
          <a:ext cx="1665398" cy="662274"/>
        </a:xfrm>
        <a:prstGeom prst="roundRect">
          <a:avLst>
            <a:gd name="adj" fmla="val 10000"/>
          </a:avLst>
        </a:prstGeom>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wireframe -10%</a:t>
          </a:r>
        </a:p>
      </dsp:txBody>
      <dsp:txXfrm>
        <a:off x="5069159" y="1137485"/>
        <a:ext cx="1626604" cy="623480"/>
      </dsp:txXfrm>
    </dsp:sp>
    <dsp:sp modelId="{9313EC7E-3874-41AB-8727-8F34BA3F314F}">
      <dsp:nvSpPr>
        <dsp:cNvPr id="0" name=""/>
        <dsp:cNvSpPr/>
      </dsp:nvSpPr>
      <dsp:spPr>
        <a:xfrm>
          <a:off x="7766280" y="1392848"/>
          <a:ext cx="3674602" cy="1663321"/>
        </a:xfrm>
        <a:prstGeom prst="roundRect">
          <a:avLst>
            <a:gd name="adj" fmla="val 10000"/>
          </a:avLst>
        </a:prstGeom>
        <a:solidFill>
          <a:schemeClr val="lt1">
            <a:alpha val="90000"/>
            <a:hueOff val="0"/>
            <a:satOff val="0"/>
            <a:lumOff val="0"/>
            <a:alphaOff val="0"/>
          </a:schemeClr>
        </a:solidFill>
        <a:ln w="12700" cap="flat" cmpd="sng" algn="ctr">
          <a:solidFill>
            <a:schemeClr val="accent2">
              <a:shade val="50000"/>
              <a:hueOff val="-470231"/>
              <a:satOff val="9522"/>
              <a:lumOff val="302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228600" lvl="1" indent="-228600" algn="l" defTabSz="889000">
            <a:lnSpc>
              <a:spcPct val="90000"/>
            </a:lnSpc>
            <a:spcBef>
              <a:spcPct val="0"/>
            </a:spcBef>
            <a:spcAft>
              <a:spcPct val="15000"/>
            </a:spcAft>
            <a:buChar char="•"/>
          </a:pPr>
          <a:r>
            <a:rPr lang="en-US" sz="2000" kern="1200" dirty="0"/>
            <a:t>Developed the frontend with React/Redux, backend with Flask/</a:t>
          </a:r>
          <a:r>
            <a:rPr lang="en-US" sz="2000" kern="1200" dirty="0" err="1"/>
            <a:t>SQLAlchemy</a:t>
          </a:r>
          <a:r>
            <a:rPr lang="en-US" sz="2000" kern="1200" dirty="0"/>
            <a:t>, and integrated them</a:t>
          </a:r>
        </a:p>
      </dsp:txBody>
      <dsp:txXfrm>
        <a:off x="7804558" y="1431126"/>
        <a:ext cx="3598046" cy="1230339"/>
      </dsp:txXfrm>
    </dsp:sp>
    <dsp:sp modelId="{97378D18-1D07-4FE1-B3B9-AEFB3386B752}">
      <dsp:nvSpPr>
        <dsp:cNvPr id="0" name=""/>
        <dsp:cNvSpPr/>
      </dsp:nvSpPr>
      <dsp:spPr>
        <a:xfrm>
          <a:off x="9125045" y="3027712"/>
          <a:ext cx="1665398" cy="662274"/>
        </a:xfrm>
        <a:prstGeom prst="roundRect">
          <a:avLst>
            <a:gd name="adj" fmla="val 10000"/>
          </a:avLst>
        </a:prstGeom>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dsp:spPr>
      <dsp:style>
        <a:lnRef idx="0">
          <a:schemeClr val="accent2"/>
        </a:lnRef>
        <a:fillRef idx="3">
          <a:schemeClr val="accent2"/>
        </a:fillRef>
        <a:effectRef idx="3">
          <a:schemeClr val="accent2"/>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CODING- 70%</a:t>
          </a:r>
        </a:p>
      </dsp:txBody>
      <dsp:txXfrm>
        <a:off x="9144442" y="3047109"/>
        <a:ext cx="1626604" cy="623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0A9FE-A907-436C-85B4-871F1B9A1B7C}">
      <dsp:nvSpPr>
        <dsp:cNvPr id="0" name=""/>
        <dsp:cNvSpPr/>
      </dsp:nvSpPr>
      <dsp:spPr>
        <a:xfrm>
          <a:off x="0" y="2892"/>
          <a:ext cx="10469563" cy="660798"/>
        </a:xfrm>
        <a:prstGeom prst="roundRect">
          <a:avLst/>
        </a:prstGeom>
        <a:gradFill rotWithShape="1">
          <a:gsLst>
            <a:gs pos="0">
              <a:schemeClr val="accent3">
                <a:tint val="69000"/>
                <a:alpha val="100000"/>
                <a:satMod val="109000"/>
                <a:lumMod val="110000"/>
              </a:schemeClr>
            </a:gs>
            <a:gs pos="52000">
              <a:schemeClr val="accent3">
                <a:tint val="74000"/>
                <a:satMod val="100000"/>
                <a:lumMod val="104000"/>
              </a:schemeClr>
            </a:gs>
            <a:gs pos="100000">
              <a:schemeClr val="accent3">
                <a:tint val="78000"/>
                <a:satMod val="100000"/>
                <a:lumMod val="100000"/>
              </a:schemeClr>
            </a:gs>
          </a:gsLst>
          <a:lin ang="5400000" scaled="0"/>
        </a:gradFill>
        <a:ln w="9525" cap="flat"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1" kern="1200" dirty="0"/>
            <a:t>Clubs</a:t>
          </a:r>
          <a:r>
            <a:rPr lang="en-US" sz="2000" kern="1200" dirty="0"/>
            <a:t>: Join vibrant genre-based clubs like sci-fi or rom-com, or create your own with custom image previews, fostering passionate fan communities</a:t>
          </a:r>
          <a:r>
            <a:rPr lang="en-US" sz="1500" kern="1200" dirty="0"/>
            <a:t>.</a:t>
          </a:r>
        </a:p>
      </dsp:txBody>
      <dsp:txXfrm>
        <a:off x="32257" y="35149"/>
        <a:ext cx="10405049" cy="596284"/>
      </dsp:txXfrm>
    </dsp:sp>
    <dsp:sp modelId="{E825A092-F714-43B8-A0B1-081C0A3D4066}">
      <dsp:nvSpPr>
        <dsp:cNvPr id="0" name=""/>
        <dsp:cNvSpPr/>
      </dsp:nvSpPr>
      <dsp:spPr>
        <a:xfrm>
          <a:off x="0" y="842251"/>
          <a:ext cx="10469563" cy="573762"/>
        </a:xfrm>
        <a:prstGeom prst="roundRect">
          <a:avLst/>
        </a:prstGeom>
        <a:gradFill rotWithShape="1">
          <a:gsLst>
            <a:gs pos="0">
              <a:schemeClr val="accent2">
                <a:tint val="69000"/>
                <a:alpha val="100000"/>
                <a:satMod val="109000"/>
                <a:lumMod val="110000"/>
              </a:schemeClr>
            </a:gs>
            <a:gs pos="52000">
              <a:schemeClr val="accent2">
                <a:tint val="74000"/>
                <a:satMod val="100000"/>
                <a:lumMod val="104000"/>
              </a:schemeClr>
            </a:gs>
            <a:gs pos="100000">
              <a:schemeClr val="accent2">
                <a:tint val="78000"/>
                <a:satMod val="100000"/>
                <a:lumMod val="100000"/>
              </a:schemeClr>
            </a:gs>
          </a:gsLst>
          <a:lin ang="5400000" scaled="0"/>
        </a:gradFill>
        <a:ln w="9525" cap="flat"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1" kern="1200" dirty="0"/>
            <a:t>Posts</a:t>
          </a:r>
          <a:r>
            <a:rPr lang="en-US" sz="2000" kern="1200" dirty="0"/>
            <a:t>: Share movie reviews, favorite scenes, or watchlist updates, and engage with others by liking or commenting, sparking lively discussions.</a:t>
          </a:r>
        </a:p>
      </dsp:txBody>
      <dsp:txXfrm>
        <a:off x="28009" y="870260"/>
        <a:ext cx="10413545" cy="517744"/>
      </dsp:txXfrm>
    </dsp:sp>
    <dsp:sp modelId="{E84AB661-8591-42A0-BA96-E7AD837FB06D}">
      <dsp:nvSpPr>
        <dsp:cNvPr id="0" name=""/>
        <dsp:cNvSpPr/>
      </dsp:nvSpPr>
      <dsp:spPr>
        <a:xfrm rot="10800000" flipV="1">
          <a:off x="0" y="1594574"/>
          <a:ext cx="10469563" cy="673240"/>
        </a:xfrm>
        <a:prstGeom prst="roundRect">
          <a:avLst/>
        </a:prstGeom>
        <a:gradFill rotWithShape="1">
          <a:gsLst>
            <a:gs pos="0">
              <a:schemeClr val="accent3">
                <a:tint val="69000"/>
                <a:alpha val="100000"/>
                <a:satMod val="109000"/>
                <a:lumMod val="110000"/>
              </a:schemeClr>
            </a:gs>
            <a:gs pos="52000">
              <a:schemeClr val="accent3">
                <a:tint val="74000"/>
                <a:satMod val="100000"/>
                <a:lumMod val="104000"/>
              </a:schemeClr>
            </a:gs>
            <a:gs pos="100000">
              <a:schemeClr val="accent3">
                <a:tint val="78000"/>
                <a:satMod val="100000"/>
                <a:lumMod val="100000"/>
              </a:schemeClr>
            </a:gs>
          </a:gsLst>
          <a:lin ang="5400000" scaled="0"/>
        </a:gradFill>
        <a:ln w="9525" cap="flat" cmpd="sng" algn="ctr">
          <a:solidFill>
            <a:schemeClr val="accent3"/>
          </a:solidFill>
          <a:prstDash val="solid"/>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Explore</a:t>
          </a:r>
          <a:r>
            <a:rPr lang="en-US" sz="2000" kern="1200" dirty="0"/>
            <a:t>: Discover trending movies and hot community updates through a curated feed, keeping you connected to the latest film buzz.</a:t>
          </a:r>
        </a:p>
      </dsp:txBody>
      <dsp:txXfrm rot="-10800000">
        <a:off x="32865" y="1627439"/>
        <a:ext cx="10403833" cy="607510"/>
      </dsp:txXfrm>
    </dsp:sp>
    <dsp:sp modelId="{293AB0D5-E09E-4B5A-A4F3-FA963F8B271C}">
      <dsp:nvSpPr>
        <dsp:cNvPr id="0" name=""/>
        <dsp:cNvSpPr/>
      </dsp:nvSpPr>
      <dsp:spPr>
        <a:xfrm>
          <a:off x="0" y="2446374"/>
          <a:ext cx="10469563" cy="944726"/>
        </a:xfrm>
        <a:prstGeom prst="roundRect">
          <a:avLst/>
        </a:prstGeom>
        <a:gradFill rotWithShape="1">
          <a:gsLst>
            <a:gs pos="0">
              <a:schemeClr val="accent2">
                <a:tint val="69000"/>
                <a:alpha val="100000"/>
                <a:satMod val="109000"/>
                <a:lumMod val="110000"/>
              </a:schemeClr>
            </a:gs>
            <a:gs pos="52000">
              <a:schemeClr val="accent2">
                <a:tint val="74000"/>
                <a:satMod val="100000"/>
                <a:lumMod val="104000"/>
              </a:schemeClr>
            </a:gs>
            <a:gs pos="100000">
              <a:schemeClr val="accent2">
                <a:tint val="78000"/>
                <a:satMod val="100000"/>
                <a:lumMod val="100000"/>
              </a:schemeClr>
            </a:gs>
          </a:gsLst>
          <a:lin ang="5400000" scaled="0"/>
        </a:gradFill>
        <a:ln w="9525" cap="flat" cmpd="sng" algn="ctr">
          <a:solidFill>
            <a:schemeClr val="accent2"/>
          </a:solidFill>
          <a:prstDash val="solid"/>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Profile</a:t>
          </a:r>
          <a:r>
            <a:rPr lang="en-US" sz="2000" kern="1200" dirty="0"/>
            <a:t>: Personalize your profile with a bio and avatar, and track your watched movies to showcase your cinematic journey.</a:t>
          </a:r>
        </a:p>
      </dsp:txBody>
      <dsp:txXfrm>
        <a:off x="46118" y="2492492"/>
        <a:ext cx="10377327" cy="852490"/>
      </dsp:txXfrm>
    </dsp:sp>
    <dsp:sp modelId="{DB2E11A4-511D-41B1-9AF8-1A00981A5463}">
      <dsp:nvSpPr>
        <dsp:cNvPr id="0" name=""/>
        <dsp:cNvSpPr/>
      </dsp:nvSpPr>
      <dsp:spPr>
        <a:xfrm rot="10800000" flipV="1">
          <a:off x="0" y="3572553"/>
          <a:ext cx="10469563" cy="643331"/>
        </a:xfrm>
        <a:prstGeom prst="roundRect">
          <a:avLst/>
        </a:prstGeom>
        <a:gradFill rotWithShape="1">
          <a:gsLst>
            <a:gs pos="0">
              <a:schemeClr val="accent4">
                <a:tint val="69000"/>
                <a:alpha val="100000"/>
                <a:satMod val="109000"/>
                <a:lumMod val="110000"/>
              </a:schemeClr>
            </a:gs>
            <a:gs pos="52000">
              <a:schemeClr val="accent4">
                <a:tint val="74000"/>
                <a:satMod val="100000"/>
                <a:lumMod val="104000"/>
              </a:schemeClr>
            </a:gs>
            <a:gs pos="100000">
              <a:schemeClr val="accent4">
                <a:tint val="78000"/>
                <a:satMod val="100000"/>
                <a:lumMod val="100000"/>
              </a:schemeClr>
            </a:gs>
          </a:gsLst>
          <a:lin ang="5400000" scaled="0"/>
        </a:gradFill>
        <a:ln w="9525" cap="flat" cmpd="sng" algn="ctr">
          <a:solidFill>
            <a:schemeClr val="accent4"/>
          </a:solidFill>
          <a:prstDash val="solid"/>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Login/Signup</a:t>
          </a:r>
          <a:r>
            <a:rPr lang="en-US" sz="2000" kern="1200" dirty="0"/>
            <a:t>: Securely access the app with robust authentication, ensuring a safe space for all your fan activities</a:t>
          </a:r>
          <a:r>
            <a:rPr lang="en-US" sz="1100" kern="1200" dirty="0"/>
            <a:t>.</a:t>
          </a:r>
        </a:p>
      </dsp:txBody>
      <dsp:txXfrm rot="-10800000">
        <a:off x="31405" y="3603958"/>
        <a:ext cx="10406753" cy="58052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0.65572</cdr:x>
      <cdr:y>0.11606</cdr:y>
    </cdr:from>
    <cdr:to>
      <cdr:x>1</cdr:x>
      <cdr:y>0.50836</cdr:y>
    </cdr:to>
    <cdr:sp macro="" textlink="">
      <cdr:nvSpPr>
        <cdr:cNvPr id="2" name="TextBox 1">
          <a:extLst xmlns:a="http://schemas.openxmlformats.org/drawingml/2006/main">
            <a:ext uri="{FF2B5EF4-FFF2-40B4-BE49-F238E27FC236}">
              <a16:creationId xmlns:a16="http://schemas.microsoft.com/office/drawing/2014/main" id="{6295824C-0691-5B14-10C0-826B5AE1AAD8}"/>
            </a:ext>
          </a:extLst>
        </cdr:cNvPr>
        <cdr:cNvSpPr txBox="1"/>
      </cdr:nvSpPr>
      <cdr:spPr>
        <a:xfrm xmlns:a="http://schemas.openxmlformats.org/drawingml/2006/main">
          <a:off x="5329695" y="530735"/>
          <a:ext cx="2798305" cy="179401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kern="1200" dirty="0"/>
        </a:p>
      </cdr:txBody>
    </cdr:sp>
  </cdr:relSizeAnchor>
  <cdr:relSizeAnchor xmlns:cdr="http://schemas.openxmlformats.org/drawingml/2006/chartDrawing">
    <cdr:from>
      <cdr:x>0.64047</cdr:x>
      <cdr:y>0.11606</cdr:y>
    </cdr:from>
    <cdr:to>
      <cdr:x>1</cdr:x>
      <cdr:y>0.33891</cdr:y>
    </cdr:to>
    <cdr:sp macro="" textlink="">
      <cdr:nvSpPr>
        <cdr:cNvPr id="3" name="TextBox 2">
          <a:extLst xmlns:a="http://schemas.openxmlformats.org/drawingml/2006/main">
            <a:ext uri="{FF2B5EF4-FFF2-40B4-BE49-F238E27FC236}">
              <a16:creationId xmlns:a16="http://schemas.microsoft.com/office/drawing/2014/main" id="{7EBDF6E8-2418-9281-0289-5408BAD2ED82}"/>
            </a:ext>
          </a:extLst>
        </cdr:cNvPr>
        <cdr:cNvSpPr txBox="1"/>
      </cdr:nvSpPr>
      <cdr:spPr>
        <a:xfrm xmlns:a="http://schemas.openxmlformats.org/drawingml/2006/main">
          <a:off x="5205708" y="530735"/>
          <a:ext cx="2922292" cy="10190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kern="1200" dirty="0"/>
        </a:p>
      </cdr:txBody>
    </cdr:sp>
  </cdr:relSizeAnchor>
  <cdr:relSizeAnchor xmlns:cdr="http://schemas.openxmlformats.org/drawingml/2006/chartDrawing">
    <cdr:from>
      <cdr:x>0.65191</cdr:x>
      <cdr:y>0.11606</cdr:y>
    </cdr:from>
    <cdr:to>
      <cdr:x>1</cdr:x>
      <cdr:y>0.40609</cdr:y>
    </cdr:to>
    <cdr:sp macro="" textlink="">
      <cdr:nvSpPr>
        <cdr:cNvPr id="4" name="TextBox 3">
          <a:extLst xmlns:a="http://schemas.openxmlformats.org/drawingml/2006/main">
            <a:ext uri="{FF2B5EF4-FFF2-40B4-BE49-F238E27FC236}">
              <a16:creationId xmlns:a16="http://schemas.microsoft.com/office/drawing/2014/main" id="{3B9F9573-D29C-52BF-EAFB-728848C09C9A}"/>
            </a:ext>
          </a:extLst>
        </cdr:cNvPr>
        <cdr:cNvSpPr txBox="1"/>
      </cdr:nvSpPr>
      <cdr:spPr>
        <a:xfrm xmlns:a="http://schemas.openxmlformats.org/drawingml/2006/main">
          <a:off x="5298698" y="530735"/>
          <a:ext cx="2829302" cy="132632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kern="1200" dirty="0"/>
        </a:p>
      </cdr:txBody>
    </cdr:sp>
  </cdr:relSizeAnchor>
  <cdr:relSizeAnchor xmlns:cdr="http://schemas.openxmlformats.org/drawingml/2006/chartDrawing">
    <cdr:from>
      <cdr:x>0.61949</cdr:x>
      <cdr:y>0.78627</cdr:y>
    </cdr:from>
    <cdr:to>
      <cdr:x>0.98559</cdr:x>
      <cdr:y>1</cdr:y>
    </cdr:to>
    <cdr:sp macro="" textlink="">
      <cdr:nvSpPr>
        <cdr:cNvPr id="5" name="TextBox 4">
          <a:extLst xmlns:a="http://schemas.openxmlformats.org/drawingml/2006/main">
            <a:ext uri="{FF2B5EF4-FFF2-40B4-BE49-F238E27FC236}">
              <a16:creationId xmlns:a16="http://schemas.microsoft.com/office/drawing/2014/main" id="{A24D714D-924F-9A44-68B7-EF8CA7F5F79F}"/>
            </a:ext>
          </a:extLst>
        </cdr:cNvPr>
        <cdr:cNvSpPr txBox="1"/>
      </cdr:nvSpPr>
      <cdr:spPr>
        <a:xfrm xmlns:a="http://schemas.openxmlformats.org/drawingml/2006/main">
          <a:off x="5035227" y="3595607"/>
          <a:ext cx="2975675" cy="97739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2000" kern="1200" dirty="0"/>
        </a:p>
      </cdr:txBody>
    </cdr:sp>
  </cdr:relSizeAnchor>
  <cdr:relSizeAnchor xmlns:cdr="http://schemas.openxmlformats.org/drawingml/2006/chartDrawing">
    <cdr:from>
      <cdr:x>0.01541</cdr:x>
      <cdr:y>0.73587</cdr:y>
    </cdr:from>
    <cdr:to>
      <cdr:x>0.27731</cdr:x>
      <cdr:y>1</cdr:y>
    </cdr:to>
    <cdr:sp macro="" textlink="">
      <cdr:nvSpPr>
        <cdr:cNvPr id="6" name="TextBox 5">
          <a:extLst xmlns:a="http://schemas.openxmlformats.org/drawingml/2006/main">
            <a:ext uri="{FF2B5EF4-FFF2-40B4-BE49-F238E27FC236}">
              <a16:creationId xmlns:a16="http://schemas.microsoft.com/office/drawing/2014/main" id="{94FCD589-6AF4-E101-1323-10FD0AE06C1A}"/>
            </a:ext>
          </a:extLst>
        </cdr:cNvPr>
        <cdr:cNvSpPr txBox="1"/>
      </cdr:nvSpPr>
      <cdr:spPr>
        <a:xfrm xmlns:a="http://schemas.openxmlformats.org/drawingml/2006/main">
          <a:off x="170482" y="3695129"/>
          <a:ext cx="2898183" cy="132632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kern="1200" dirty="0"/>
        </a:p>
      </cdr:txBody>
    </cdr:sp>
  </cdr:relSizeAnchor>
  <cdr:relSizeAnchor xmlns:cdr="http://schemas.openxmlformats.org/drawingml/2006/chartDrawing">
    <cdr:from>
      <cdr:x>0</cdr:x>
      <cdr:y>0.07726</cdr:y>
    </cdr:from>
    <cdr:to>
      <cdr:x>0.30672</cdr:x>
      <cdr:y>0.5</cdr:y>
    </cdr:to>
    <cdr:sp macro="" textlink="">
      <cdr:nvSpPr>
        <cdr:cNvPr id="7" name="TextBox 6">
          <a:extLst xmlns:a="http://schemas.openxmlformats.org/drawingml/2006/main">
            <a:ext uri="{FF2B5EF4-FFF2-40B4-BE49-F238E27FC236}">
              <a16:creationId xmlns:a16="http://schemas.microsoft.com/office/drawing/2014/main" id="{016A129F-A07B-69BD-BB98-A5AE894CC3B8}"/>
            </a:ext>
          </a:extLst>
        </cdr:cNvPr>
        <cdr:cNvSpPr txBox="1"/>
      </cdr:nvSpPr>
      <cdr:spPr>
        <a:xfrm xmlns:a="http://schemas.openxmlformats.org/drawingml/2006/main">
          <a:off x="0" y="410705"/>
          <a:ext cx="3394129" cy="224725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b="1" dirty="0">
              <a:latin typeface="Arial Black" panose="020B0A04020102020204" pitchFamily="34" charset="0"/>
            </a:rPr>
            <a:t>Frontend</a:t>
          </a:r>
          <a:r>
            <a:rPr lang="en-US" sz="1800" dirty="0">
              <a:latin typeface="Arial Black" panose="020B0A04020102020204" pitchFamily="34" charset="0"/>
            </a:rPr>
            <a:t>: </a:t>
          </a:r>
        </a:p>
        <a:p xmlns:a="http://schemas.openxmlformats.org/drawingml/2006/main">
          <a:r>
            <a:rPr lang="en-US" sz="1800" dirty="0">
              <a:latin typeface="Bahnschrift SemiBold" panose="020B0502040204020203" pitchFamily="34" charset="0"/>
            </a:rPr>
            <a:t>React (25%) </a:t>
          </a:r>
          <a:r>
            <a:rPr lang="en-US" sz="1800" dirty="0">
              <a:latin typeface="Bahnschrift Light" panose="020B0502040204020203" pitchFamily="34" charset="0"/>
            </a:rPr>
            <a:t>- Drives the interactive user interface</a:t>
          </a:r>
        </a:p>
        <a:p xmlns:a="http://schemas.openxmlformats.org/drawingml/2006/main">
          <a:r>
            <a:rPr lang="en-US" sz="1800" dirty="0">
              <a:latin typeface="Bahnschrift SemiBold" panose="020B0502040204020203" pitchFamily="34" charset="0"/>
            </a:rPr>
            <a:t>Redux Toolkit (15%) </a:t>
          </a:r>
          <a:r>
            <a:rPr lang="en-US" sz="1800" dirty="0">
              <a:latin typeface="Bahnschrift Light" panose="020B0502040204020203" pitchFamily="34" charset="0"/>
            </a:rPr>
            <a:t>- Manages state for users and clubs</a:t>
          </a:r>
        </a:p>
        <a:p xmlns:a="http://schemas.openxmlformats.org/drawingml/2006/main">
          <a:r>
            <a:rPr lang="en-US" sz="1800" dirty="0">
              <a:latin typeface="Bahnschrift SemiBold" panose="020B0502040204020203" pitchFamily="34" charset="0"/>
            </a:rPr>
            <a:t>CSS Modules (10%) </a:t>
          </a:r>
          <a:r>
            <a:rPr lang="en-US" sz="1800" dirty="0">
              <a:latin typeface="Bahnschrift Light" panose="020B0502040204020203" pitchFamily="34" charset="0"/>
            </a:rPr>
            <a:t>- Enables modular, responsive styling</a:t>
          </a:r>
        </a:p>
        <a:p xmlns:a="http://schemas.openxmlformats.org/drawingml/2006/main">
          <a:pPr rtl="0"/>
          <a:endParaRPr lang="en-US" sz="800" dirty="0"/>
        </a:p>
      </cdr:txBody>
    </cdr:sp>
  </cdr:relSizeAnchor>
  <cdr:relSizeAnchor xmlns:cdr="http://schemas.openxmlformats.org/drawingml/2006/chartDrawing">
    <cdr:from>
      <cdr:x>0</cdr:x>
      <cdr:y>0.39892</cdr:y>
    </cdr:from>
    <cdr:to>
      <cdr:x>0.24743</cdr:x>
      <cdr:y>0.62963</cdr:y>
    </cdr:to>
    <cdr:sp macro="" textlink="">
      <cdr:nvSpPr>
        <cdr:cNvPr id="8" name="TextBox 7">
          <a:extLst xmlns:a="http://schemas.openxmlformats.org/drawingml/2006/main">
            <a:ext uri="{FF2B5EF4-FFF2-40B4-BE49-F238E27FC236}">
              <a16:creationId xmlns:a16="http://schemas.microsoft.com/office/drawing/2014/main" id="{826F71BC-16CA-01D3-67F6-C49668E519E3}"/>
            </a:ext>
          </a:extLst>
        </cdr:cNvPr>
        <cdr:cNvSpPr txBox="1"/>
      </cdr:nvSpPr>
      <cdr:spPr>
        <a:xfrm xmlns:a="http://schemas.openxmlformats.org/drawingml/2006/main">
          <a:off x="0" y="2003156"/>
          <a:ext cx="2738034" cy="115849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kern="1200" dirty="0"/>
        </a:p>
      </cdr:txBody>
    </cdr:sp>
  </cdr:relSizeAnchor>
  <cdr:relSizeAnchor xmlns:cdr="http://schemas.openxmlformats.org/drawingml/2006/chartDrawing">
    <cdr:from>
      <cdr:x>0</cdr:x>
      <cdr:y>0.37037</cdr:y>
    </cdr:from>
    <cdr:to>
      <cdr:x>0.2479</cdr:x>
      <cdr:y>0.6345</cdr:y>
    </cdr:to>
    <cdr:sp macro="" textlink="">
      <cdr:nvSpPr>
        <cdr:cNvPr id="9" name="TextBox 8">
          <a:extLst xmlns:a="http://schemas.openxmlformats.org/drawingml/2006/main">
            <a:ext uri="{FF2B5EF4-FFF2-40B4-BE49-F238E27FC236}">
              <a16:creationId xmlns:a16="http://schemas.microsoft.com/office/drawing/2014/main" id="{73384BD8-C5D8-1B39-5778-23BB02DFD061}"/>
            </a:ext>
          </a:extLst>
        </cdr:cNvPr>
        <cdr:cNvSpPr txBox="1"/>
      </cdr:nvSpPr>
      <cdr:spPr>
        <a:xfrm xmlns:a="http://schemas.openxmlformats.org/drawingml/2006/main">
          <a:off x="0" y="1859798"/>
          <a:ext cx="2743200" cy="132632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kern="1200" dirty="0"/>
        </a:p>
      </cdr:txBody>
    </cdr:sp>
  </cdr:relSizeAnchor>
  <cdr:relSizeAnchor xmlns:cdr="http://schemas.openxmlformats.org/drawingml/2006/chartDrawing">
    <cdr:from>
      <cdr:x>0</cdr:x>
      <cdr:y>0.34402</cdr:y>
    </cdr:from>
    <cdr:to>
      <cdr:x>0.29365</cdr:x>
      <cdr:y>0.97473</cdr:y>
    </cdr:to>
    <cdr:sp macro="" textlink="">
      <cdr:nvSpPr>
        <cdr:cNvPr id="10" name="TextBox 9">
          <a:extLst xmlns:a="http://schemas.openxmlformats.org/drawingml/2006/main">
            <a:ext uri="{FF2B5EF4-FFF2-40B4-BE49-F238E27FC236}">
              <a16:creationId xmlns:a16="http://schemas.microsoft.com/office/drawing/2014/main" id="{A5CDEB78-50F6-5249-B584-C80F3EFCADAD}"/>
            </a:ext>
          </a:extLst>
        </cdr:cNvPr>
        <cdr:cNvSpPr txBox="1"/>
      </cdr:nvSpPr>
      <cdr:spPr>
        <a:xfrm xmlns:a="http://schemas.openxmlformats.org/drawingml/2006/main">
          <a:off x="0" y="1828800"/>
          <a:ext cx="3249478" cy="3352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kern="1200" dirty="0"/>
        </a:p>
      </cdr:txBody>
    </cdr:sp>
  </cdr:relSizeAnchor>
  <cdr:relSizeAnchor xmlns:cdr="http://schemas.openxmlformats.org/drawingml/2006/chartDrawing">
    <cdr:from>
      <cdr:x>0</cdr:x>
      <cdr:y>0.5</cdr:y>
    </cdr:from>
    <cdr:to>
      <cdr:x>0.36975</cdr:x>
      <cdr:y>0.91665</cdr:y>
    </cdr:to>
    <cdr:sp macro="" textlink="">
      <cdr:nvSpPr>
        <cdr:cNvPr id="11" name="TextBox 10">
          <a:extLst xmlns:a="http://schemas.openxmlformats.org/drawingml/2006/main">
            <a:ext uri="{FF2B5EF4-FFF2-40B4-BE49-F238E27FC236}">
              <a16:creationId xmlns:a16="http://schemas.microsoft.com/office/drawing/2014/main" id="{FE12E652-D87C-56B0-8340-017488E3FD50}"/>
            </a:ext>
          </a:extLst>
        </cdr:cNvPr>
        <cdr:cNvSpPr txBox="1"/>
      </cdr:nvSpPr>
      <cdr:spPr>
        <a:xfrm xmlns:a="http://schemas.openxmlformats.org/drawingml/2006/main">
          <a:off x="0" y="2657959"/>
          <a:ext cx="4091553" cy="221488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000" b="1" dirty="0">
              <a:latin typeface="Arial Black" panose="020B0A04020102020204" pitchFamily="34" charset="0"/>
              <a:cs typeface="Times New Roman" panose="02020603050405020304" pitchFamily="18" charset="0"/>
            </a:rPr>
            <a:t>Backend:</a:t>
          </a:r>
        </a:p>
        <a:p xmlns:a="http://schemas.openxmlformats.org/drawingml/2006/main">
          <a:r>
            <a:rPr lang="en-US" sz="1800" dirty="0">
              <a:latin typeface="Bahnschrift SemiBold" panose="020B0502040204020203" pitchFamily="34" charset="0"/>
            </a:rPr>
            <a:t>Flask (20%) </a:t>
          </a:r>
          <a:r>
            <a:rPr lang="en-US" sz="1800" dirty="0"/>
            <a:t>- </a:t>
          </a:r>
          <a:r>
            <a:rPr lang="en-US" sz="2000" dirty="0">
              <a:latin typeface="Times New Roman" panose="02020603050405020304" pitchFamily="18" charset="0"/>
              <a:cs typeface="Times New Roman" panose="02020603050405020304" pitchFamily="18" charset="0"/>
            </a:rPr>
            <a:t>Powers the RESTful API framework</a:t>
          </a:r>
        </a:p>
        <a:p xmlns:a="http://schemas.openxmlformats.org/drawingml/2006/main">
          <a:r>
            <a:rPr lang="en-US" sz="1800" dirty="0" err="1">
              <a:latin typeface="Bahnschrift SemiBold" panose="020B0502040204020203" pitchFamily="34" charset="0"/>
            </a:rPr>
            <a:t>SQLAlchemy</a:t>
          </a:r>
          <a:r>
            <a:rPr lang="en-US" sz="1800" dirty="0">
              <a:latin typeface="Bahnschrift SemiBold" panose="020B0502040204020203" pitchFamily="34" charset="0"/>
            </a:rPr>
            <a:t> (15%) </a:t>
          </a:r>
          <a:r>
            <a:rPr lang="en-US" sz="1800" dirty="0"/>
            <a:t>-</a:t>
          </a:r>
          <a:r>
            <a:rPr lang="en-US" sz="2000" dirty="0">
              <a:latin typeface="Times New Roman" panose="02020603050405020304" pitchFamily="18" charset="0"/>
              <a:cs typeface="Times New Roman" panose="02020603050405020304" pitchFamily="18" charset="0"/>
            </a:rPr>
            <a:t> Handles database interactions</a:t>
          </a:r>
        </a:p>
        <a:p xmlns:a="http://schemas.openxmlformats.org/drawingml/2006/main">
          <a:r>
            <a:rPr lang="en-US" sz="1800" dirty="0">
              <a:latin typeface="Bahnschrift SemiBold" panose="020B0502040204020203" pitchFamily="34" charset="0"/>
            </a:rPr>
            <a:t>Flask-JWT-Extended (10%) </a:t>
          </a:r>
          <a:r>
            <a:rPr lang="en-US" sz="1800" dirty="0"/>
            <a:t>- </a:t>
          </a:r>
          <a:r>
            <a:rPr lang="en-US" sz="2000" dirty="0">
              <a:latin typeface="Times New Roman" panose="02020603050405020304" pitchFamily="18" charset="0"/>
              <a:cs typeface="Times New Roman" panose="02020603050405020304" pitchFamily="18" charset="0"/>
            </a:rPr>
            <a:t>Secures authentication with JWT</a:t>
          </a:r>
        </a:p>
        <a:p xmlns:a="http://schemas.openxmlformats.org/drawingml/2006/main">
          <a:endParaRPr lang="en-US" sz="1100" kern="1200" dirty="0"/>
        </a:p>
      </cdr:txBody>
    </cdr:sp>
  </cdr:relSizeAnchor>
  <cdr:relSizeAnchor xmlns:cdr="http://schemas.openxmlformats.org/drawingml/2006/chartDrawing">
    <cdr:from>
      <cdr:x>0.73623</cdr:x>
      <cdr:y>0</cdr:y>
    </cdr:from>
    <cdr:to>
      <cdr:x>0.99904</cdr:x>
      <cdr:y>0.34229</cdr:y>
    </cdr:to>
    <cdr:sp macro="" textlink="">
      <cdr:nvSpPr>
        <cdr:cNvPr id="12" name="TextBox 11">
          <a:extLst xmlns:a="http://schemas.openxmlformats.org/drawingml/2006/main">
            <a:ext uri="{FF2B5EF4-FFF2-40B4-BE49-F238E27FC236}">
              <a16:creationId xmlns:a16="http://schemas.microsoft.com/office/drawing/2014/main" id="{24451D85-BA8E-C2C6-F26F-51AB3E68E9E3}"/>
            </a:ext>
          </a:extLst>
        </cdr:cNvPr>
        <cdr:cNvSpPr txBox="1"/>
      </cdr:nvSpPr>
      <cdr:spPr>
        <a:xfrm xmlns:a="http://schemas.openxmlformats.org/drawingml/2006/main">
          <a:off x="8146942" y="0"/>
          <a:ext cx="2908199" cy="200315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kern="1200" dirty="0">
              <a:latin typeface="Arial Black" panose="020B0A04020102020204" pitchFamily="34" charset="0"/>
            </a:rPr>
            <a:t>Supporting tools-5%</a:t>
          </a:r>
        </a:p>
        <a:p xmlns:a="http://schemas.openxmlformats.org/drawingml/2006/main">
          <a:r>
            <a:rPr lang="en-US" sz="1800" dirty="0">
              <a:effectLst/>
            </a:rPr>
            <a:t>Includes Vite, Fetch API, Flask-</a:t>
          </a:r>
          <a:r>
            <a:rPr lang="en-US" sz="1800" dirty="0" err="1">
              <a:effectLst/>
            </a:rPr>
            <a:t>Bcrypt</a:t>
          </a:r>
          <a:r>
            <a:rPr lang="en-US" sz="1800" dirty="0">
              <a:effectLst/>
            </a:rPr>
            <a:t>, Flask-Migrate for builds, data fetching, security, and migrations</a:t>
          </a:r>
        </a:p>
        <a:p xmlns:a="http://schemas.openxmlformats.org/drawingml/2006/main">
          <a:endParaRPr lang="en-US" sz="1800" kern="1200" dirty="0">
            <a:latin typeface="Arial Black" panose="020B0A04020102020204" pitchFamily="34" charset="0"/>
          </a:endParaRPr>
        </a:p>
      </cdr:txBody>
    </cdr:sp>
  </cdr:relSizeAnchor>
</c:userShap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15B0A53-84E8-4F1D-9FC6-BBF9DA8258D2}" type="datetimeFigureOut">
              <a:rPr lang="en-US" smtClean="0"/>
              <a:t>7/30/2025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7AF6328-8236-441B-80FC-DDD4FF15AEE4}" type="slidenum">
              <a:rPr lang="en-US" smtClean="0"/>
              <a:t>‹#›</a:t>
            </a:fld>
            <a:endParaRPr lang="en-US"/>
          </a:p>
        </p:txBody>
      </p:sp>
    </p:spTree>
    <p:extLst>
      <p:ext uri="{BB962C8B-B14F-4D97-AF65-F5344CB8AC3E}">
        <p14:creationId xmlns:p14="http://schemas.microsoft.com/office/powerpoint/2010/main" val="52308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5B0A53-84E8-4F1D-9FC6-BBF9DA8258D2}" type="datetimeFigureOut">
              <a:rPr lang="en-US" smtClean="0"/>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F6328-8236-441B-80FC-DDD4FF15AEE4}" type="slidenum">
              <a:rPr lang="en-US" smtClean="0"/>
              <a:t>‹#›</a:t>
            </a:fld>
            <a:endParaRPr lang="en-US"/>
          </a:p>
        </p:txBody>
      </p:sp>
    </p:spTree>
    <p:extLst>
      <p:ext uri="{BB962C8B-B14F-4D97-AF65-F5344CB8AC3E}">
        <p14:creationId xmlns:p14="http://schemas.microsoft.com/office/powerpoint/2010/main" val="26717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15B0A53-84E8-4F1D-9FC6-BBF9DA8258D2}" type="datetimeFigureOut">
              <a:rPr lang="en-US" smtClean="0"/>
              <a:t>7/30/2025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7AF6328-8236-441B-80FC-DDD4FF15AEE4}" type="slidenum">
              <a:rPr lang="en-US" smtClean="0"/>
              <a:t>‹#›</a:t>
            </a:fld>
            <a:endParaRPr lang="en-US"/>
          </a:p>
        </p:txBody>
      </p:sp>
    </p:spTree>
    <p:extLst>
      <p:ext uri="{BB962C8B-B14F-4D97-AF65-F5344CB8AC3E}">
        <p14:creationId xmlns:p14="http://schemas.microsoft.com/office/powerpoint/2010/main" val="1489254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15B0A53-84E8-4F1D-9FC6-BBF9DA8258D2}" type="datetimeFigureOut">
              <a:rPr lang="en-US" smtClean="0"/>
              <a:t>7/30/2025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7AF6328-8236-441B-80FC-DDD4FF15AEE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044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15B0A53-84E8-4F1D-9FC6-BBF9DA8258D2}" type="datetimeFigureOut">
              <a:rPr lang="en-US" smtClean="0"/>
              <a:t>7/30/2025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7AF6328-8236-441B-80FC-DDD4FF15AEE4}" type="slidenum">
              <a:rPr lang="en-US" smtClean="0"/>
              <a:t>‹#›</a:t>
            </a:fld>
            <a:endParaRPr lang="en-US"/>
          </a:p>
        </p:txBody>
      </p:sp>
    </p:spTree>
    <p:extLst>
      <p:ext uri="{BB962C8B-B14F-4D97-AF65-F5344CB8AC3E}">
        <p14:creationId xmlns:p14="http://schemas.microsoft.com/office/powerpoint/2010/main" val="2609843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5B0A53-84E8-4F1D-9FC6-BBF9DA8258D2}" type="datetimeFigureOut">
              <a:rPr lang="en-US" smtClean="0"/>
              <a:t>7/30/2025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AF6328-8236-441B-80FC-DDD4FF15AEE4}" type="slidenum">
              <a:rPr lang="en-US" smtClean="0"/>
              <a:t>‹#›</a:t>
            </a:fld>
            <a:endParaRPr lang="en-US"/>
          </a:p>
        </p:txBody>
      </p:sp>
    </p:spTree>
    <p:extLst>
      <p:ext uri="{BB962C8B-B14F-4D97-AF65-F5344CB8AC3E}">
        <p14:creationId xmlns:p14="http://schemas.microsoft.com/office/powerpoint/2010/main" val="484974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5B0A53-84E8-4F1D-9FC6-BBF9DA8258D2}" type="datetimeFigureOut">
              <a:rPr lang="en-US" smtClean="0"/>
              <a:t>7/30/2025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AF6328-8236-441B-80FC-DDD4FF15AEE4}" type="slidenum">
              <a:rPr lang="en-US" smtClean="0"/>
              <a:t>‹#›</a:t>
            </a:fld>
            <a:endParaRPr lang="en-US"/>
          </a:p>
        </p:txBody>
      </p:sp>
    </p:spTree>
    <p:extLst>
      <p:ext uri="{BB962C8B-B14F-4D97-AF65-F5344CB8AC3E}">
        <p14:creationId xmlns:p14="http://schemas.microsoft.com/office/powerpoint/2010/main" val="645215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5B0A53-84E8-4F1D-9FC6-BBF9DA8258D2}"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F6328-8236-441B-80FC-DDD4FF15AEE4}" type="slidenum">
              <a:rPr lang="en-US" smtClean="0"/>
              <a:t>‹#›</a:t>
            </a:fld>
            <a:endParaRPr lang="en-US"/>
          </a:p>
        </p:txBody>
      </p:sp>
    </p:spTree>
    <p:extLst>
      <p:ext uri="{BB962C8B-B14F-4D97-AF65-F5344CB8AC3E}">
        <p14:creationId xmlns:p14="http://schemas.microsoft.com/office/powerpoint/2010/main" val="23024366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15B0A53-84E8-4F1D-9FC6-BBF9DA8258D2}" type="datetimeFigureOut">
              <a:rPr lang="en-US" smtClean="0"/>
              <a:t>7/30/2025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7AF6328-8236-441B-80FC-DDD4FF15AEE4}" type="slidenum">
              <a:rPr lang="en-US" smtClean="0"/>
              <a:t>‹#›</a:t>
            </a:fld>
            <a:endParaRPr lang="en-US"/>
          </a:p>
        </p:txBody>
      </p:sp>
    </p:spTree>
    <p:extLst>
      <p:ext uri="{BB962C8B-B14F-4D97-AF65-F5344CB8AC3E}">
        <p14:creationId xmlns:p14="http://schemas.microsoft.com/office/powerpoint/2010/main" val="104325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5B0A53-84E8-4F1D-9FC6-BBF9DA8258D2}"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F6328-8236-441B-80FC-DDD4FF15AEE4}" type="slidenum">
              <a:rPr lang="en-US" smtClean="0"/>
              <a:t>‹#›</a:t>
            </a:fld>
            <a:endParaRPr lang="en-US"/>
          </a:p>
        </p:txBody>
      </p:sp>
    </p:spTree>
    <p:extLst>
      <p:ext uri="{BB962C8B-B14F-4D97-AF65-F5344CB8AC3E}">
        <p14:creationId xmlns:p14="http://schemas.microsoft.com/office/powerpoint/2010/main" val="713063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15B0A53-84E8-4F1D-9FC6-BBF9DA8258D2}" type="datetimeFigureOut">
              <a:rPr lang="en-US" smtClean="0"/>
              <a:t>7/30/2025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7AF6328-8236-441B-80FC-DDD4FF15AEE4}" type="slidenum">
              <a:rPr lang="en-US" smtClean="0"/>
              <a:t>‹#›</a:t>
            </a:fld>
            <a:endParaRPr lang="en-US"/>
          </a:p>
        </p:txBody>
      </p:sp>
    </p:spTree>
    <p:extLst>
      <p:ext uri="{BB962C8B-B14F-4D97-AF65-F5344CB8AC3E}">
        <p14:creationId xmlns:p14="http://schemas.microsoft.com/office/powerpoint/2010/main" val="1855298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5B0A53-84E8-4F1D-9FC6-BBF9DA8258D2}" type="datetimeFigureOut">
              <a:rPr lang="en-US" smtClean="0"/>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F6328-8236-441B-80FC-DDD4FF15AEE4}" type="slidenum">
              <a:rPr lang="en-US" smtClean="0"/>
              <a:t>‹#›</a:t>
            </a:fld>
            <a:endParaRPr lang="en-US"/>
          </a:p>
        </p:txBody>
      </p:sp>
    </p:spTree>
    <p:extLst>
      <p:ext uri="{BB962C8B-B14F-4D97-AF65-F5344CB8AC3E}">
        <p14:creationId xmlns:p14="http://schemas.microsoft.com/office/powerpoint/2010/main" val="4294946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5B0A53-84E8-4F1D-9FC6-BBF9DA8258D2}" type="datetimeFigureOut">
              <a:rPr lang="en-US" smtClean="0"/>
              <a:t>7/30/2025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AF6328-8236-441B-80FC-DDD4FF15AEE4}" type="slidenum">
              <a:rPr lang="en-US" smtClean="0"/>
              <a:t>‹#›</a:t>
            </a:fld>
            <a:endParaRPr lang="en-US"/>
          </a:p>
        </p:txBody>
      </p:sp>
    </p:spTree>
    <p:extLst>
      <p:ext uri="{BB962C8B-B14F-4D97-AF65-F5344CB8AC3E}">
        <p14:creationId xmlns:p14="http://schemas.microsoft.com/office/powerpoint/2010/main" val="1341962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5B0A53-84E8-4F1D-9FC6-BBF9DA8258D2}" type="datetimeFigureOut">
              <a:rPr lang="en-US" smtClean="0"/>
              <a:t>7/30/2025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AF6328-8236-441B-80FC-DDD4FF15AEE4}" type="slidenum">
              <a:rPr lang="en-US" smtClean="0"/>
              <a:t>‹#›</a:t>
            </a:fld>
            <a:endParaRPr lang="en-US"/>
          </a:p>
        </p:txBody>
      </p:sp>
    </p:spTree>
    <p:extLst>
      <p:ext uri="{BB962C8B-B14F-4D97-AF65-F5344CB8AC3E}">
        <p14:creationId xmlns:p14="http://schemas.microsoft.com/office/powerpoint/2010/main" val="156039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B0A53-84E8-4F1D-9FC6-BBF9DA8258D2}" type="datetimeFigureOut">
              <a:rPr lang="en-US" smtClean="0"/>
              <a:t>7/30/2025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AF6328-8236-441B-80FC-DDD4FF15AEE4}" type="slidenum">
              <a:rPr lang="en-US" smtClean="0"/>
              <a:t>‹#›</a:t>
            </a:fld>
            <a:endParaRPr lang="en-US"/>
          </a:p>
        </p:txBody>
      </p:sp>
    </p:spTree>
    <p:extLst>
      <p:ext uri="{BB962C8B-B14F-4D97-AF65-F5344CB8AC3E}">
        <p14:creationId xmlns:p14="http://schemas.microsoft.com/office/powerpoint/2010/main" val="199399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5B0A53-84E8-4F1D-9FC6-BBF9DA8258D2}" type="datetimeFigureOut">
              <a:rPr lang="en-US" smtClean="0"/>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F6328-8236-441B-80FC-DDD4FF15AEE4}" type="slidenum">
              <a:rPr lang="en-US" smtClean="0"/>
              <a:t>‹#›</a:t>
            </a:fld>
            <a:endParaRPr lang="en-US"/>
          </a:p>
        </p:txBody>
      </p:sp>
    </p:spTree>
    <p:extLst>
      <p:ext uri="{BB962C8B-B14F-4D97-AF65-F5344CB8AC3E}">
        <p14:creationId xmlns:p14="http://schemas.microsoft.com/office/powerpoint/2010/main" val="1604910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5B0A53-84E8-4F1D-9FC6-BBF9DA8258D2}" type="datetimeFigureOut">
              <a:rPr lang="en-US" smtClean="0"/>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F6328-8236-441B-80FC-DDD4FF15AEE4}" type="slidenum">
              <a:rPr lang="en-US" smtClean="0"/>
              <a:t>‹#›</a:t>
            </a:fld>
            <a:endParaRPr lang="en-US"/>
          </a:p>
        </p:txBody>
      </p:sp>
    </p:spTree>
    <p:extLst>
      <p:ext uri="{BB962C8B-B14F-4D97-AF65-F5344CB8AC3E}">
        <p14:creationId xmlns:p14="http://schemas.microsoft.com/office/powerpoint/2010/main" val="77780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15B0A53-84E8-4F1D-9FC6-BBF9DA8258D2}" type="datetimeFigureOut">
              <a:rPr lang="en-US" smtClean="0"/>
              <a:t>7/30/2025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AF6328-8236-441B-80FC-DDD4FF15AEE4}" type="slidenum">
              <a:rPr lang="en-US" smtClean="0"/>
              <a:t>‹#›</a:t>
            </a:fld>
            <a:endParaRPr lang="en-US"/>
          </a:p>
        </p:txBody>
      </p:sp>
    </p:spTree>
    <p:extLst>
      <p:ext uri="{BB962C8B-B14F-4D97-AF65-F5344CB8AC3E}">
        <p14:creationId xmlns:p14="http://schemas.microsoft.com/office/powerpoint/2010/main" val="1775714648"/>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A519-1370-B017-E9EF-9D9F9116B926}"/>
              </a:ext>
            </a:extLst>
          </p:cNvPr>
          <p:cNvSpPr>
            <a:spLocks noGrp="1"/>
          </p:cNvSpPr>
          <p:nvPr>
            <p:ph type="title"/>
          </p:nvPr>
        </p:nvSpPr>
        <p:spPr>
          <a:xfrm>
            <a:off x="1137199" y="1314450"/>
            <a:ext cx="9603275" cy="1508422"/>
          </a:xfrm>
          <a:ln>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a:normAutofit fontScale="90000"/>
          </a:bodyPr>
          <a:lstStyle/>
          <a:p>
            <a:pPr algn="ctr"/>
            <a:br>
              <a:rPr lang="en-US" b="1" dirty="0"/>
            </a:br>
            <a:br>
              <a:rPr lang="en-US" b="1" dirty="0">
                <a:solidFill>
                  <a:schemeClr val="bg1"/>
                </a:solidFill>
              </a:rPr>
            </a:br>
            <a:br>
              <a:rPr lang="en-US" b="1" dirty="0"/>
            </a:br>
            <a:br>
              <a:rPr lang="en-US" b="1" dirty="0"/>
            </a:br>
            <a:br>
              <a:rPr lang="en-US" b="1" dirty="0"/>
            </a:br>
            <a:r>
              <a:rPr lang="en-US" dirty="0"/>
              <a:t>                         </a:t>
            </a:r>
            <a:br>
              <a:rPr lang="en-US" dirty="0"/>
            </a:br>
            <a:r>
              <a:rPr lang="en-US" b="1" dirty="0">
                <a:solidFill>
                  <a:schemeClr val="accent2">
                    <a:lumMod val="50000"/>
                  </a:schemeClr>
                </a:solidFill>
                <a:latin typeface="Segoe UI Black" panose="020B0A02040204020203" pitchFamily="34" charset="0"/>
                <a:ea typeface="Segoe UI Black" panose="020B0A02040204020203" pitchFamily="34" charset="0"/>
              </a:rPr>
              <a:t>Film Fanatics: A Movie &amp; Series Community App</a:t>
            </a:r>
            <a:br>
              <a:rPr lang="en-US" b="1" dirty="0"/>
            </a:br>
            <a:br>
              <a:rPr lang="en-US" b="1" dirty="0"/>
            </a:br>
            <a:br>
              <a:rPr lang="en-US" b="1" dirty="0"/>
            </a:br>
            <a:br>
              <a:rPr lang="en-US" b="1" dirty="0"/>
            </a:br>
            <a:br>
              <a:rPr lang="en-US" b="1" dirty="0"/>
            </a:br>
            <a:r>
              <a:rPr lang="en-US" b="1" dirty="0"/>
              <a:t>                         </a:t>
            </a:r>
            <a:endParaRPr lang="en-US" dirty="0"/>
          </a:p>
        </p:txBody>
      </p:sp>
      <p:pic>
        <p:nvPicPr>
          <p:cNvPr id="8" name="Content Placeholder 7">
            <a:extLst>
              <a:ext uri="{FF2B5EF4-FFF2-40B4-BE49-F238E27FC236}">
                <a16:creationId xmlns:a16="http://schemas.microsoft.com/office/drawing/2014/main" id="{73292FEB-2A49-3CA3-0B99-8D8BA61AC5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5125" y="2822872"/>
            <a:ext cx="4742481" cy="3756159"/>
          </a:xfrm>
        </p:spPr>
      </p:pic>
    </p:spTree>
    <p:extLst>
      <p:ext uri="{BB962C8B-B14F-4D97-AF65-F5344CB8AC3E}">
        <p14:creationId xmlns:p14="http://schemas.microsoft.com/office/powerpoint/2010/main" val="680669406"/>
      </p:ext>
    </p:extLst>
  </p:cSld>
  <p:clrMapOvr>
    <a:masterClrMapping/>
  </p:clrMapOvr>
  <mc:AlternateContent xmlns:mc="http://schemas.openxmlformats.org/markup-compatibility/2006">
    <mc:Choice xmlns:p14="http://schemas.microsoft.com/office/powerpoint/2010/main" Requires="p14">
      <p:transition spd="slow" p14:dur="2000" advTm="22642"/>
    </mc:Choice>
    <mc:Fallback>
      <p:transition spd="slow" advTm="2264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07449-55C0-52CF-A0D0-433458FFE400}"/>
              </a:ext>
            </a:extLst>
          </p:cNvPr>
          <p:cNvSpPr>
            <a:spLocks noGrp="1"/>
          </p:cNvSpPr>
          <p:nvPr>
            <p:ph type="title"/>
          </p:nvPr>
        </p:nvSpPr>
        <p:spPr>
          <a:xfrm>
            <a:off x="1451579" y="387459"/>
            <a:ext cx="9603275" cy="759416"/>
          </a:xfrm>
        </p:spPr>
        <p:txBody>
          <a:bodyPr>
            <a:normAutofit fontScale="90000"/>
          </a:bodyPr>
          <a:lstStyle/>
          <a:p>
            <a:r>
              <a:rPr lang="en-US" dirty="0"/>
              <a:t>                                            </a:t>
            </a:r>
            <a:br>
              <a:rPr lang="en-US" dirty="0"/>
            </a:br>
            <a:r>
              <a:rPr lang="en-US" dirty="0"/>
              <a:t>                                                               Team</a:t>
            </a:r>
          </a:p>
        </p:txBody>
      </p:sp>
      <p:graphicFrame>
        <p:nvGraphicFramePr>
          <p:cNvPr id="15" name="Content Placeholder 14">
            <a:extLst>
              <a:ext uri="{FF2B5EF4-FFF2-40B4-BE49-F238E27FC236}">
                <a16:creationId xmlns:a16="http://schemas.microsoft.com/office/drawing/2014/main" id="{1EDD10D6-F8A5-4A6D-846C-C8CD4E1C0294}"/>
              </a:ext>
            </a:extLst>
          </p:cNvPr>
          <p:cNvGraphicFramePr>
            <a:graphicFrameLocks noGrp="1"/>
          </p:cNvGraphicFramePr>
          <p:nvPr>
            <p:ph idx="1"/>
            <p:extLst>
              <p:ext uri="{D42A27DB-BD31-4B8C-83A1-F6EECF244321}">
                <p14:modId xmlns:p14="http://schemas.microsoft.com/office/powerpoint/2010/main" val="510664308"/>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0692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75EB-0DD6-A0A2-DF32-C1E59A5272FC}"/>
              </a:ext>
            </a:extLst>
          </p:cNvPr>
          <p:cNvSpPr>
            <a:spLocks noGrp="1"/>
          </p:cNvSpPr>
          <p:nvPr>
            <p:ph type="title"/>
          </p:nvPr>
        </p:nvSpPr>
        <p:spPr>
          <a:xfrm>
            <a:off x="913795" y="247973"/>
            <a:ext cx="10353761" cy="1041618"/>
          </a:xfrm>
        </p:spPr>
        <p:txBody>
          <a:bodyPr>
            <a:normAutofit fontScale="90000"/>
          </a:bodyPr>
          <a:lstStyle/>
          <a:p>
            <a:pPr algn="ctr"/>
            <a:r>
              <a:rPr lang="en-US" b="1" dirty="0"/>
              <a:t>Problem statement</a:t>
            </a:r>
            <a:br>
              <a:rPr lang="en-US" b="1" dirty="0"/>
            </a:br>
            <a:endParaRPr lang="en-US" b="1" dirty="0"/>
          </a:p>
        </p:txBody>
      </p:sp>
      <p:graphicFrame>
        <p:nvGraphicFramePr>
          <p:cNvPr id="13" name="Content Placeholder 12">
            <a:extLst>
              <a:ext uri="{FF2B5EF4-FFF2-40B4-BE49-F238E27FC236}">
                <a16:creationId xmlns:a16="http://schemas.microsoft.com/office/drawing/2014/main" id="{2DF5A239-F3B8-4719-2E13-2BF0EAFE46BF}"/>
              </a:ext>
            </a:extLst>
          </p:cNvPr>
          <p:cNvGraphicFramePr>
            <a:graphicFrameLocks noGrp="1"/>
          </p:cNvGraphicFramePr>
          <p:nvPr>
            <p:ph idx="1"/>
            <p:extLst>
              <p:ext uri="{D42A27DB-BD31-4B8C-83A1-F6EECF244321}">
                <p14:modId xmlns:p14="http://schemas.microsoft.com/office/powerpoint/2010/main" val="2057853543"/>
              </p:ext>
            </p:extLst>
          </p:nvPr>
        </p:nvGraphicFramePr>
        <p:xfrm>
          <a:off x="743919" y="1935921"/>
          <a:ext cx="10353675" cy="4829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8E545B3E-92C7-AD36-B319-FC755D8AC638}"/>
              </a:ext>
            </a:extLst>
          </p:cNvPr>
          <p:cNvSpPr txBox="1"/>
          <p:nvPr/>
        </p:nvSpPr>
        <p:spPr>
          <a:xfrm>
            <a:off x="1379350" y="1119108"/>
            <a:ext cx="723770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Challenges for movie fans: </a:t>
            </a:r>
          </a:p>
        </p:txBody>
      </p:sp>
    </p:spTree>
    <p:extLst>
      <p:ext uri="{BB962C8B-B14F-4D97-AF65-F5344CB8AC3E}">
        <p14:creationId xmlns:p14="http://schemas.microsoft.com/office/powerpoint/2010/main" val="341124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33F1-E503-26EF-9971-E9C3DF749441}"/>
              </a:ext>
            </a:extLst>
          </p:cNvPr>
          <p:cNvSpPr>
            <a:spLocks noGrp="1"/>
          </p:cNvSpPr>
          <p:nvPr>
            <p:ph type="title"/>
          </p:nvPr>
        </p:nvSpPr>
        <p:spPr/>
        <p:txBody>
          <a:bodyPr/>
          <a:lstStyle/>
          <a:p>
            <a:r>
              <a:rPr lang="en-US" dirty="0"/>
              <a:t>                          Solution </a:t>
            </a:r>
          </a:p>
        </p:txBody>
      </p:sp>
      <p:sp>
        <p:nvSpPr>
          <p:cNvPr id="3" name="Content Placeholder 2">
            <a:extLst>
              <a:ext uri="{FF2B5EF4-FFF2-40B4-BE49-F238E27FC236}">
                <a16:creationId xmlns:a16="http://schemas.microsoft.com/office/drawing/2014/main" id="{9DBA05F2-4F6F-A4F0-9022-6AEFB965A27B}"/>
              </a:ext>
            </a:extLst>
          </p:cNvPr>
          <p:cNvSpPr>
            <a:spLocks noGrp="1"/>
          </p:cNvSpPr>
          <p:nvPr>
            <p:ph idx="1"/>
          </p:nvPr>
        </p:nvSpPr>
        <p:spPr/>
        <p:txBody>
          <a:bodyPr/>
          <a:lstStyle/>
          <a:p>
            <a:pPr marL="0" indent="0">
              <a:buNone/>
            </a:pPr>
            <a:r>
              <a:rPr lang="en-US" sz="2800" dirty="0"/>
              <a:t>Film Fanatics offers an integrated app where a React-based frontend and Flask-powered backend collaborate to enhance the fan experience. Users can join or create genre-based clubs, share posts with likes and comments, explore trending movies, and manage profiles, all supported by secure authentication and data management. This platform unites movie enthusiasts in an engaging, inclusive community.</a:t>
            </a:r>
          </a:p>
          <a:p>
            <a:endParaRPr lang="en-US" dirty="0"/>
          </a:p>
        </p:txBody>
      </p:sp>
    </p:spTree>
    <p:extLst>
      <p:ext uri="{BB962C8B-B14F-4D97-AF65-F5344CB8AC3E}">
        <p14:creationId xmlns:p14="http://schemas.microsoft.com/office/powerpoint/2010/main" val="2053584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8DDB-F6B0-E2F3-1397-E8733F9A948C}"/>
              </a:ext>
            </a:extLst>
          </p:cNvPr>
          <p:cNvSpPr>
            <a:spLocks noGrp="1"/>
          </p:cNvSpPr>
          <p:nvPr>
            <p:ph type="title"/>
          </p:nvPr>
        </p:nvSpPr>
        <p:spPr>
          <a:xfrm>
            <a:off x="913795" y="170481"/>
            <a:ext cx="10353761" cy="896320"/>
          </a:xfrm>
        </p:spPr>
        <p:txBody>
          <a:bodyPr>
            <a:normAutofit fontScale="90000"/>
          </a:bodyPr>
          <a:lstStyle/>
          <a:p>
            <a:r>
              <a:rPr lang="en-US" dirty="0"/>
              <a:t>TECHNOLOGIES USED</a:t>
            </a:r>
            <a:br>
              <a:rPr lang="en-US" dirty="0"/>
            </a:br>
            <a:endParaRPr lang="en-US" dirty="0"/>
          </a:p>
        </p:txBody>
      </p:sp>
      <p:sp>
        <p:nvSpPr>
          <p:cNvPr id="8" name="Content Placeholder 7">
            <a:extLst>
              <a:ext uri="{FF2B5EF4-FFF2-40B4-BE49-F238E27FC236}">
                <a16:creationId xmlns:a16="http://schemas.microsoft.com/office/drawing/2014/main" id="{DBDE6358-F403-1941-7DCA-3B9206FB3581}"/>
              </a:ext>
            </a:extLst>
          </p:cNvPr>
          <p:cNvSpPr>
            <a:spLocks noGrp="1"/>
          </p:cNvSpPr>
          <p:nvPr>
            <p:ph idx="1"/>
          </p:nvPr>
        </p:nvSpPr>
        <p:spPr/>
        <p:txBody>
          <a:bodyPr/>
          <a:lstStyle/>
          <a:p>
            <a:pPr marL="0" indent="0">
              <a:buNone/>
            </a:pPr>
            <a:br>
              <a:rPr lang="en-US" dirty="0"/>
            </a:br>
            <a:endParaRPr lang="en-US" dirty="0"/>
          </a:p>
        </p:txBody>
      </p:sp>
      <p:graphicFrame>
        <p:nvGraphicFramePr>
          <p:cNvPr id="11" name="Chart 10">
            <a:extLst>
              <a:ext uri="{FF2B5EF4-FFF2-40B4-BE49-F238E27FC236}">
                <a16:creationId xmlns:a16="http://schemas.microsoft.com/office/drawing/2014/main" id="{9DE2054D-F5A3-85E0-5BED-0E0DAAD3E0F4}"/>
              </a:ext>
            </a:extLst>
          </p:cNvPr>
          <p:cNvGraphicFramePr/>
          <p:nvPr>
            <p:extLst>
              <p:ext uri="{D42A27DB-BD31-4B8C-83A1-F6EECF244321}">
                <p14:modId xmlns:p14="http://schemas.microsoft.com/office/powerpoint/2010/main" val="904989324"/>
              </p:ext>
            </p:extLst>
          </p:nvPr>
        </p:nvGraphicFramePr>
        <p:xfrm>
          <a:off x="392623" y="835359"/>
          <a:ext cx="11065789" cy="58521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89284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7919B-A1E1-5B91-BBA8-2FB1C2382F68}"/>
              </a:ext>
            </a:extLst>
          </p:cNvPr>
          <p:cNvSpPr>
            <a:spLocks noGrp="1"/>
          </p:cNvSpPr>
          <p:nvPr>
            <p:ph type="title"/>
          </p:nvPr>
        </p:nvSpPr>
        <p:spPr/>
        <p:txBody>
          <a:bodyPr>
            <a:normAutofit/>
          </a:bodyPr>
          <a:lstStyle/>
          <a:p>
            <a:r>
              <a:rPr lang="en-US" dirty="0"/>
              <a:t>Development Process</a:t>
            </a:r>
            <a:br>
              <a:rPr lang="en-US" dirty="0"/>
            </a:br>
            <a:endParaRPr lang="en-US" dirty="0"/>
          </a:p>
        </p:txBody>
      </p:sp>
      <p:graphicFrame>
        <p:nvGraphicFramePr>
          <p:cNvPr id="7" name="Content Placeholder 6">
            <a:extLst>
              <a:ext uri="{FF2B5EF4-FFF2-40B4-BE49-F238E27FC236}">
                <a16:creationId xmlns:a16="http://schemas.microsoft.com/office/drawing/2014/main" id="{278B7DFB-E81E-1E44-2FC5-AC1213663226}"/>
              </a:ext>
            </a:extLst>
          </p:cNvPr>
          <p:cNvGraphicFramePr>
            <a:graphicFrameLocks noGrp="1"/>
          </p:cNvGraphicFramePr>
          <p:nvPr>
            <p:ph idx="1"/>
            <p:extLst>
              <p:ext uri="{D42A27DB-BD31-4B8C-83A1-F6EECF244321}">
                <p14:modId xmlns:p14="http://schemas.microsoft.com/office/powerpoint/2010/main" val="2024092730"/>
              </p:ext>
            </p:extLst>
          </p:nvPr>
        </p:nvGraphicFramePr>
        <p:xfrm>
          <a:off x="285750" y="1800225"/>
          <a:ext cx="11446467"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1217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4B9C2-6505-2DDB-9636-30B7ADEBE24D}"/>
              </a:ext>
            </a:extLst>
          </p:cNvPr>
          <p:cNvSpPr>
            <a:spLocks noGrp="1"/>
          </p:cNvSpPr>
          <p:nvPr>
            <p:ph type="title"/>
          </p:nvPr>
        </p:nvSpPr>
        <p:spPr>
          <a:xfrm>
            <a:off x="671513" y="557213"/>
            <a:ext cx="10901362" cy="1271586"/>
          </a:xfrm>
        </p:spPr>
        <p:style>
          <a:lnRef idx="1">
            <a:schemeClr val="accent6"/>
          </a:lnRef>
          <a:fillRef idx="3">
            <a:schemeClr val="accent6"/>
          </a:fillRef>
          <a:effectRef idx="2">
            <a:schemeClr val="accent6"/>
          </a:effectRef>
          <a:fontRef idx="minor">
            <a:schemeClr val="lt1"/>
          </a:fontRef>
        </p:style>
        <p:txBody>
          <a:bodyPr>
            <a:normAutofit fontScale="90000"/>
          </a:bodyPr>
          <a:lstStyle/>
          <a:p>
            <a:br>
              <a:rPr lang="en-US" b="1" dirty="0"/>
            </a:br>
            <a:r>
              <a:rPr lang="en-US" b="1" dirty="0"/>
              <a:t>                            </a:t>
            </a:r>
            <a:r>
              <a:rPr lang="en-US" sz="4800" b="1" dirty="0"/>
              <a:t>Challenges faced</a:t>
            </a:r>
            <a:br>
              <a:rPr lang="en-US" b="1" dirty="0"/>
            </a:br>
            <a:endParaRPr lang="en-US" dirty="0"/>
          </a:p>
        </p:txBody>
      </p:sp>
      <p:sp>
        <p:nvSpPr>
          <p:cNvPr id="3" name="Content Placeholder 2">
            <a:extLst>
              <a:ext uri="{FF2B5EF4-FFF2-40B4-BE49-F238E27FC236}">
                <a16:creationId xmlns:a16="http://schemas.microsoft.com/office/drawing/2014/main" id="{2DAA6993-3F83-FD82-DE2D-240F72F6A980}"/>
              </a:ext>
            </a:extLst>
          </p:cNvPr>
          <p:cNvSpPr>
            <a:spLocks noGrp="1"/>
          </p:cNvSpPr>
          <p:nvPr>
            <p:ph idx="1"/>
          </p:nvPr>
        </p:nvSpPr>
        <p:spPr>
          <a:xfrm>
            <a:off x="671512" y="2071688"/>
            <a:ext cx="10901362" cy="4400549"/>
          </a:xfrm>
        </p:spPr>
        <p:style>
          <a:lnRef idx="1">
            <a:schemeClr val="accent5"/>
          </a:lnRef>
          <a:fillRef idx="2">
            <a:schemeClr val="accent5"/>
          </a:fillRef>
          <a:effectRef idx="1">
            <a:schemeClr val="accent5"/>
          </a:effectRef>
          <a:fontRef idx="minor">
            <a:schemeClr val="dk1"/>
          </a:fontRef>
        </p:style>
        <p:txBody>
          <a:bodyPr>
            <a:normAutofit lnSpcReduction="10000"/>
          </a:bodyPr>
          <a:lstStyle/>
          <a:p>
            <a:r>
              <a:rPr lang="en-US" sz="2800" b="1" dirty="0"/>
              <a:t>Real-Time Updates</a:t>
            </a:r>
            <a:r>
              <a:rPr lang="en-US" sz="2800" dirty="0"/>
              <a:t>: Syncing likes and comments across frontend and backend in real-time was complex due to state management and API latency.</a:t>
            </a:r>
          </a:p>
          <a:p>
            <a:r>
              <a:rPr lang="en-US" sz="2800" b="1" dirty="0"/>
              <a:t>Responsive Design</a:t>
            </a:r>
            <a:r>
              <a:rPr lang="en-US" sz="2800" dirty="0"/>
              <a:t>: Ensuring consistent UI across mobile and desktop required extensive testing and CSS tweaks.</a:t>
            </a:r>
          </a:p>
          <a:p>
            <a:r>
              <a:rPr lang="en-US" sz="2800" b="1" dirty="0"/>
              <a:t>Backend Integration</a:t>
            </a:r>
            <a:r>
              <a:rPr lang="en-US" sz="2800" dirty="0"/>
              <a:t>: Aligning frontend Fetch API with Flask endpoints demanded precise data formatting and error handling.</a:t>
            </a:r>
          </a:p>
          <a:p>
            <a:endParaRPr lang="en-US" sz="2800" dirty="0"/>
          </a:p>
          <a:p>
            <a:r>
              <a:rPr lang="en-US" sz="2800" b="1" dirty="0"/>
              <a:t>Solution</a:t>
            </a:r>
            <a:r>
              <a:rPr lang="en-US" sz="2800" dirty="0"/>
              <a:t>: Resolved through rigorous testing, modular code, and team coordination</a:t>
            </a:r>
          </a:p>
          <a:p>
            <a:endParaRPr lang="en-US" sz="2800" dirty="0"/>
          </a:p>
          <a:p>
            <a:endParaRPr lang="en-US" dirty="0"/>
          </a:p>
        </p:txBody>
      </p:sp>
    </p:spTree>
    <p:extLst>
      <p:ext uri="{BB962C8B-B14F-4D97-AF65-F5344CB8AC3E}">
        <p14:creationId xmlns:p14="http://schemas.microsoft.com/office/powerpoint/2010/main" val="1897426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B401-C973-AD83-E81F-951B5A0B96E8}"/>
              </a:ext>
            </a:extLst>
          </p:cNvPr>
          <p:cNvSpPr>
            <a:spLocks noGrp="1"/>
          </p:cNvSpPr>
          <p:nvPr>
            <p:ph type="title"/>
          </p:nvPr>
        </p:nvSpPr>
        <p:spPr>
          <a:xfrm>
            <a:off x="557213" y="457200"/>
            <a:ext cx="10772775" cy="1233488"/>
          </a:xfrm>
        </p:spPr>
        <p:style>
          <a:lnRef idx="2">
            <a:schemeClr val="accent5">
              <a:shade val="15000"/>
            </a:schemeClr>
          </a:lnRef>
          <a:fillRef idx="1">
            <a:schemeClr val="accent5"/>
          </a:fillRef>
          <a:effectRef idx="0">
            <a:schemeClr val="accent5"/>
          </a:effectRef>
          <a:fontRef idx="minor">
            <a:schemeClr val="lt1"/>
          </a:fontRef>
        </p:style>
        <p:txBody>
          <a:bodyPr>
            <a:normAutofit fontScale="90000"/>
          </a:bodyPr>
          <a:lstStyle/>
          <a:p>
            <a:br>
              <a:rPr lang="en-US" b="1" dirty="0"/>
            </a:br>
            <a:r>
              <a:rPr lang="en-US" b="1" dirty="0"/>
              <a:t>                      core features(</a:t>
            </a:r>
            <a:r>
              <a:rPr lang="en-US" b="1" dirty="0" err="1"/>
              <a:t>m.v.p</a:t>
            </a:r>
            <a:r>
              <a:rPr lang="en-US" b="1" dirty="0"/>
              <a:t>)</a:t>
            </a:r>
            <a:br>
              <a:rPr lang="en-US" b="1" dirty="0"/>
            </a:br>
            <a:endParaRPr lang="en-US" dirty="0"/>
          </a:p>
        </p:txBody>
      </p:sp>
      <p:sp>
        <p:nvSpPr>
          <p:cNvPr id="7" name="TextBox 6">
            <a:extLst>
              <a:ext uri="{FF2B5EF4-FFF2-40B4-BE49-F238E27FC236}">
                <a16:creationId xmlns:a16="http://schemas.microsoft.com/office/drawing/2014/main" id="{27CCEE30-DADB-9E43-125B-E0639F455AD4}"/>
              </a:ext>
            </a:extLst>
          </p:cNvPr>
          <p:cNvSpPr txBox="1"/>
          <p:nvPr/>
        </p:nvSpPr>
        <p:spPr>
          <a:xfrm>
            <a:off x="2530945" y="2581038"/>
            <a:ext cx="1400175" cy="369332"/>
          </a:xfrm>
          <a:prstGeom prst="rect">
            <a:avLst/>
          </a:prstGeom>
          <a:noFill/>
        </p:spPr>
        <p:txBody>
          <a:bodyPr wrap="square" rtlCol="0">
            <a:spAutoFit/>
          </a:bodyPr>
          <a:lstStyle/>
          <a:p>
            <a:r>
              <a:rPr lang="en-US" b="1" dirty="0">
                <a:solidFill>
                  <a:schemeClr val="bg1"/>
                </a:solidFill>
                <a:latin typeface="+mj-lt"/>
              </a:rPr>
              <a:t>responsive</a:t>
            </a:r>
          </a:p>
        </p:txBody>
      </p:sp>
      <p:sp>
        <p:nvSpPr>
          <p:cNvPr id="8" name="TextBox 7">
            <a:extLst>
              <a:ext uri="{FF2B5EF4-FFF2-40B4-BE49-F238E27FC236}">
                <a16:creationId xmlns:a16="http://schemas.microsoft.com/office/drawing/2014/main" id="{06B943CF-62FF-C147-7558-2050D6A871A1}"/>
              </a:ext>
            </a:extLst>
          </p:cNvPr>
          <p:cNvSpPr txBox="1"/>
          <p:nvPr/>
        </p:nvSpPr>
        <p:spPr>
          <a:xfrm>
            <a:off x="2431247" y="3504367"/>
            <a:ext cx="1843087" cy="369332"/>
          </a:xfrm>
          <a:prstGeom prst="rect">
            <a:avLst/>
          </a:prstGeom>
          <a:noFill/>
        </p:spPr>
        <p:txBody>
          <a:bodyPr wrap="square" rtlCol="0">
            <a:spAutoFit/>
          </a:bodyPr>
          <a:lstStyle/>
          <a:p>
            <a:r>
              <a:rPr lang="en-US" b="1" dirty="0">
                <a:solidFill>
                  <a:schemeClr val="bg1"/>
                </a:solidFill>
                <a:latin typeface="Arial Black" panose="020B0A04020102020204" pitchFamily="34" charset="0"/>
              </a:rPr>
              <a:t>Interactive</a:t>
            </a:r>
            <a:endParaRPr lang="en-US" dirty="0">
              <a:solidFill>
                <a:schemeClr val="bg1"/>
              </a:solidFill>
              <a:latin typeface="Arial Black" panose="020B0A04020102020204" pitchFamily="34" charset="0"/>
            </a:endParaRPr>
          </a:p>
        </p:txBody>
      </p:sp>
      <p:sp>
        <p:nvSpPr>
          <p:cNvPr id="9" name="TextBox 8">
            <a:extLst>
              <a:ext uri="{FF2B5EF4-FFF2-40B4-BE49-F238E27FC236}">
                <a16:creationId xmlns:a16="http://schemas.microsoft.com/office/drawing/2014/main" id="{1CD44DA6-1B8D-F52D-05ED-AFCF555C3E37}"/>
              </a:ext>
            </a:extLst>
          </p:cNvPr>
          <p:cNvSpPr txBox="1"/>
          <p:nvPr/>
        </p:nvSpPr>
        <p:spPr>
          <a:xfrm>
            <a:off x="2631273" y="4406333"/>
            <a:ext cx="1571624" cy="369332"/>
          </a:xfrm>
          <a:prstGeom prst="rect">
            <a:avLst/>
          </a:prstGeom>
          <a:noFill/>
        </p:spPr>
        <p:txBody>
          <a:bodyPr wrap="square" rtlCol="0">
            <a:spAutoFit/>
          </a:bodyPr>
          <a:lstStyle/>
          <a:p>
            <a:r>
              <a:rPr lang="en-US" b="1" dirty="0">
                <a:solidFill>
                  <a:schemeClr val="bg1"/>
                </a:solidFill>
                <a:latin typeface="Arial Black" panose="020B0A04020102020204" pitchFamily="34" charset="0"/>
              </a:rPr>
              <a:t>Forms</a:t>
            </a:r>
            <a:endParaRPr lang="en-US" dirty="0">
              <a:solidFill>
                <a:schemeClr val="bg1"/>
              </a:solidFill>
              <a:latin typeface="Arial Black" panose="020B0A04020102020204" pitchFamily="34" charset="0"/>
            </a:endParaRPr>
          </a:p>
        </p:txBody>
      </p:sp>
      <p:sp>
        <p:nvSpPr>
          <p:cNvPr id="10" name="TextBox 9">
            <a:extLst>
              <a:ext uri="{FF2B5EF4-FFF2-40B4-BE49-F238E27FC236}">
                <a16:creationId xmlns:a16="http://schemas.microsoft.com/office/drawing/2014/main" id="{807B0C7D-3687-FFE8-CC90-65F73DF5E61E}"/>
              </a:ext>
            </a:extLst>
          </p:cNvPr>
          <p:cNvSpPr txBox="1"/>
          <p:nvPr/>
        </p:nvSpPr>
        <p:spPr>
          <a:xfrm>
            <a:off x="2670175" y="5071826"/>
            <a:ext cx="1700211" cy="861774"/>
          </a:xfrm>
          <a:prstGeom prst="rect">
            <a:avLst/>
          </a:prstGeom>
          <a:noFill/>
        </p:spPr>
        <p:txBody>
          <a:bodyPr wrap="square" rtlCol="0">
            <a:spAutoFit/>
          </a:bodyPr>
          <a:lstStyle/>
          <a:p>
            <a:r>
              <a:rPr lang="en-US" sz="1600" b="1" dirty="0">
                <a:solidFill>
                  <a:schemeClr val="bg1"/>
                </a:solidFill>
                <a:latin typeface="Arial Black" panose="020B0A04020102020204" pitchFamily="34" charset="0"/>
              </a:rPr>
              <a:t>Simple Navigation</a:t>
            </a:r>
          </a:p>
          <a:p>
            <a:endParaRPr lang="en-US" dirty="0"/>
          </a:p>
        </p:txBody>
      </p:sp>
      <p:sp>
        <p:nvSpPr>
          <p:cNvPr id="12" name="TextBox 11">
            <a:extLst>
              <a:ext uri="{FF2B5EF4-FFF2-40B4-BE49-F238E27FC236}">
                <a16:creationId xmlns:a16="http://schemas.microsoft.com/office/drawing/2014/main" id="{69F68828-221B-5DCF-1950-19580F478D49}"/>
              </a:ext>
            </a:extLst>
          </p:cNvPr>
          <p:cNvSpPr txBox="1"/>
          <p:nvPr/>
        </p:nvSpPr>
        <p:spPr>
          <a:xfrm>
            <a:off x="2502686" y="6118265"/>
            <a:ext cx="1700211" cy="369332"/>
          </a:xfrm>
          <a:prstGeom prst="rect">
            <a:avLst/>
          </a:prstGeom>
          <a:noFill/>
        </p:spPr>
        <p:txBody>
          <a:bodyPr wrap="square" rtlCol="0">
            <a:spAutoFit/>
          </a:bodyPr>
          <a:lstStyle/>
          <a:p>
            <a:r>
              <a:rPr lang="en-US" b="1" dirty="0">
                <a:solidFill>
                  <a:schemeClr val="bg1"/>
                </a:solidFill>
                <a:latin typeface="Arial Black" panose="020B0A04020102020204" pitchFamily="34" charset="0"/>
              </a:rPr>
              <a:t>Cool visuals</a:t>
            </a:r>
          </a:p>
        </p:txBody>
      </p:sp>
      <p:graphicFrame>
        <p:nvGraphicFramePr>
          <p:cNvPr id="16" name="Diagram 15">
            <a:extLst>
              <a:ext uri="{FF2B5EF4-FFF2-40B4-BE49-F238E27FC236}">
                <a16:creationId xmlns:a16="http://schemas.microsoft.com/office/drawing/2014/main" id="{8614C432-A7EE-3258-6B58-E0A84B95F34B}"/>
              </a:ext>
            </a:extLst>
          </p:cNvPr>
          <p:cNvGraphicFramePr/>
          <p:nvPr>
            <p:extLst>
              <p:ext uri="{D42A27DB-BD31-4B8C-83A1-F6EECF244321}">
                <p14:modId xmlns:p14="http://schemas.microsoft.com/office/powerpoint/2010/main" val="3314805845"/>
              </p:ext>
            </p:extLst>
          </p:nvPr>
        </p:nvGraphicFramePr>
        <p:xfrm>
          <a:off x="746125" y="2271712"/>
          <a:ext cx="10469563" cy="4215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Content Placeholder 17">
            <a:extLst>
              <a:ext uri="{FF2B5EF4-FFF2-40B4-BE49-F238E27FC236}">
                <a16:creationId xmlns:a16="http://schemas.microsoft.com/office/drawing/2014/main" id="{C4F11EC4-92E7-0BB9-529D-F411A79F0A6C}"/>
              </a:ext>
            </a:extLst>
          </p:cNvPr>
          <p:cNvSpPr>
            <a:spLocks noGrp="1"/>
          </p:cNvSpPr>
          <p:nvPr>
            <p:ph idx="1"/>
          </p:nvPr>
        </p:nvSpPr>
        <p:spPr>
          <a:xfrm>
            <a:off x="379412" y="1875354"/>
            <a:ext cx="11126788" cy="4343332"/>
          </a:xfrm>
        </p:spPr>
        <p:txBody>
          <a:bodyPr/>
          <a:lstStyle/>
          <a:p>
            <a:r>
              <a:rPr lang="en-US" dirty="0">
                <a:latin typeface="Bahnschrift SemiBold" panose="020B0502040204020203" pitchFamily="34" charset="0"/>
              </a:rPr>
              <a:t>Users gets to experience:</a:t>
            </a:r>
          </a:p>
        </p:txBody>
      </p:sp>
    </p:spTree>
    <p:extLst>
      <p:ext uri="{BB962C8B-B14F-4D97-AF65-F5344CB8AC3E}">
        <p14:creationId xmlns:p14="http://schemas.microsoft.com/office/powerpoint/2010/main" val="2476217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FA4D-55E4-903C-BEF9-36C31BEFC308}"/>
              </a:ext>
            </a:extLst>
          </p:cNvPr>
          <p:cNvSpPr>
            <a:spLocks noGrp="1"/>
          </p:cNvSpPr>
          <p:nvPr>
            <p:ph type="title"/>
          </p:nvPr>
        </p:nvSpPr>
        <p:spPr>
          <a:xfrm>
            <a:off x="542924" y="100013"/>
            <a:ext cx="10972801" cy="1200148"/>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b="1" dirty="0"/>
              <a:t>             </a:t>
            </a:r>
            <a:br>
              <a:rPr lang="en-US" b="1" dirty="0"/>
            </a:br>
            <a:r>
              <a:rPr lang="en-US" b="1" dirty="0"/>
              <a:t>                questions &amp; demo</a:t>
            </a:r>
            <a:br>
              <a:rPr lang="en-US" b="1" dirty="0"/>
            </a:br>
            <a:endParaRPr lang="en-US" dirty="0"/>
          </a:p>
        </p:txBody>
      </p:sp>
      <p:sp>
        <p:nvSpPr>
          <p:cNvPr id="3" name="Content Placeholder 2">
            <a:extLst>
              <a:ext uri="{FF2B5EF4-FFF2-40B4-BE49-F238E27FC236}">
                <a16:creationId xmlns:a16="http://schemas.microsoft.com/office/drawing/2014/main" id="{F6017D0B-C452-2C22-A983-8A7D39A97264}"/>
              </a:ext>
            </a:extLst>
          </p:cNvPr>
          <p:cNvSpPr>
            <a:spLocks noGrp="1"/>
          </p:cNvSpPr>
          <p:nvPr>
            <p:ph idx="1"/>
          </p:nvPr>
        </p:nvSpPr>
        <p:spPr>
          <a:xfrm>
            <a:off x="609599" y="1485901"/>
            <a:ext cx="10972801" cy="5072062"/>
          </a:xfrm>
        </p:spPr>
        <p:style>
          <a:lnRef idx="1">
            <a:schemeClr val="dk1"/>
          </a:lnRef>
          <a:fillRef idx="3">
            <a:schemeClr val="dk1"/>
          </a:fillRef>
          <a:effectRef idx="2">
            <a:schemeClr val="dk1"/>
          </a:effectRef>
          <a:fontRef idx="minor">
            <a:schemeClr val="lt1"/>
          </a:fontRef>
        </p:style>
        <p:txBody>
          <a:bodyPr>
            <a:normAutofit/>
          </a:bodyPr>
          <a:lstStyle/>
          <a:p>
            <a:endParaRPr lang="en-US" sz="2800" i="1" dirty="0"/>
          </a:p>
          <a:p>
            <a:endParaRPr lang="en-US" dirty="0"/>
          </a:p>
          <a:p>
            <a:endParaRPr lang="en-US" dirty="0"/>
          </a:p>
          <a:p>
            <a:endParaRPr lang="en-US" dirty="0"/>
          </a:p>
        </p:txBody>
      </p:sp>
      <p:pic>
        <p:nvPicPr>
          <p:cNvPr id="5" name="Graphic 4" descr="Question mark with solid fill">
            <a:extLst>
              <a:ext uri="{FF2B5EF4-FFF2-40B4-BE49-F238E27FC236}">
                <a16:creationId xmlns:a16="http://schemas.microsoft.com/office/drawing/2014/main" id="{DC4630B0-006E-413A-FD4E-7C153AC67F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95750" y="2328862"/>
            <a:ext cx="2814638" cy="2000250"/>
          </a:xfrm>
          <a:prstGeom prst="rect">
            <a:avLst/>
          </a:prstGeom>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23627402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692</TotalTime>
  <Words>554</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Bahnschrift Light</vt:lpstr>
      <vt:lpstr>Bahnschrift SemiBold</vt:lpstr>
      <vt:lpstr>Century Gothic</vt:lpstr>
      <vt:lpstr>Segoe UI Black</vt:lpstr>
      <vt:lpstr>Times New Roman</vt:lpstr>
      <vt:lpstr>Vapor Trail</vt:lpstr>
      <vt:lpstr>                               Film Fanatics: A Movie &amp; Series Community App                              </vt:lpstr>
      <vt:lpstr>                                                                                                            Team</vt:lpstr>
      <vt:lpstr>Problem statement </vt:lpstr>
      <vt:lpstr>                          Solution </vt:lpstr>
      <vt:lpstr>TECHNOLOGIES USED </vt:lpstr>
      <vt:lpstr>Development Process </vt:lpstr>
      <vt:lpstr>                             Challenges faced </vt:lpstr>
      <vt:lpstr>                       core features(m.v.p) </vt:lpstr>
      <vt:lpstr>                              questions &amp; demo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2</cp:revision>
  <dcterms:created xsi:type="dcterms:W3CDTF">2025-07-30T09:14:00Z</dcterms:created>
  <dcterms:modified xsi:type="dcterms:W3CDTF">2025-07-30T20:46:47Z</dcterms:modified>
</cp:coreProperties>
</file>