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7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50" autoAdjust="0"/>
    <p:restoredTop sz="94660"/>
  </p:normalViewPr>
  <p:slideViewPr>
    <p:cSldViewPr snapToGrid="0">
      <p:cViewPr>
        <p:scale>
          <a:sx n="100" d="100"/>
          <a:sy n="100" d="100"/>
        </p:scale>
        <p:origin x="153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A48D0-FCD9-87CB-D72F-7390BA89E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4D64A4-1C4C-FC5B-C040-3705A6345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31EBB-D1DF-3891-2E3A-41B6271E1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4FE3E-0215-AC56-C276-EA779A33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C03493-34CF-4E4C-733C-A8E5443B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50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D50BE-73AC-3A0F-6E9A-213CCD2E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EDD964-62B7-8D01-0A68-102C8F782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5339B-9DD1-984C-1102-0B0BF2AFB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C5A8BB-C5AB-BE6E-4E66-F3A82FFC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1FE60-2EB8-EE58-7B14-B4661C33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37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DFF581-F924-2F09-249E-9ADF37F86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F4C6EB-B844-9472-C95D-76755098E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59F9C-E81D-D5BD-1FD6-C4E40CD35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FA9FD-D6B1-23A4-DBD0-87200E9E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AB4B4C-5BC0-5C1E-DCAF-BF268913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29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F29D2-66B4-4157-5397-705E4F062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CBD334-962D-765A-C611-9F145B306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F6BFA-261A-7DD8-A0C1-B034F62BF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43DC8-0334-462E-D07B-BE9F11011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B599E4-33F1-A154-C019-94BE3823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43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0C8FD-18A7-2828-FC91-CB301A00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3A50BE-7C03-1145-6337-EAE43F30D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2EB866-335D-8444-009E-19863D8C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7BAC4E-70B4-22AB-640A-E5D2FDCCD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D41B15-EE42-C2DE-799E-6170AF878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47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E9C05-BF2F-6DC3-113C-58EE30CAC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BFDF37-0FFD-DCE2-E954-FE6524E4E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F7BF49-6449-D739-725F-0CFE6E098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E21D02-66D8-51F1-3F46-6A386E7A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FC2895-A037-78CC-8E65-ED96E37F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B649AF-36F9-0946-76D4-E9021847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50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8688A-3E6C-8D72-C9EC-78EC389D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72397A-B56B-343C-45D1-7ED7626BF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9A3558-A5DD-35D3-59DA-55BD950D8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5EF5EA-5EAA-971B-3993-DCFF1F123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C4DEBE-FB1E-841B-A823-10A159000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FD9BC5-D5E4-D05B-4BAF-CF98B296F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398D9A-6D28-14EE-A472-227AF5133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C37801-B0C0-4EFC-1A0B-F7F0D9EA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6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2942C-2690-0EBD-11EA-8D67773F3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330169-1FA6-118B-57AE-A7B99117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427F02-10A4-2B98-0F8E-446E383B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2AFBD4-CECA-781C-6778-333BFAC0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206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8EA634-AD48-E72B-7AE0-4D3FC068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54F170-D39C-ADAF-AE25-44D75A69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49141-E2F7-839D-E680-68A08D7A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00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20D85-C633-8FB0-9377-27E0D69C6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1E015F-218C-E590-702B-F0B4E7EF3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E617C8-70F8-07E4-EC5E-6218CAAB7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2BB88F-000B-41EB-80BD-43248F40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A636BA-FF14-A627-D609-78F2135C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1F832F-2164-0D28-C664-D542B996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0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DFBF5-4B6E-7EE9-FE63-93A2D2D3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B6441D-861B-4638-B0D7-C7861E51C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F63FC4-FA16-DF7C-E582-EE7B54C74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00D5EA-7DD0-7BB9-39F6-8A235D1F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F864E4-F087-4696-4349-7729B579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2FBCA0-E7D2-A9C2-192A-A9047D22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61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5EB9B9-F9F3-39A5-1E35-B2911A57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599B25-BA70-BC89-0A82-CAF0EC4F7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B4526B-6B03-9712-F364-972677867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930A7-BEFB-45B9-A20D-F2457BC9C700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2DE4D-3F95-0513-4555-1324E1325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B74B64-14E2-01CC-9CF4-05971200F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21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9AA7C-9BA8-4B84-A9DE-52EEC1B7D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6637"/>
            <a:ext cx="9144000" cy="997582"/>
          </a:xfrm>
        </p:spPr>
        <p:txBody>
          <a:bodyPr>
            <a:normAutofit fontScale="90000"/>
          </a:bodyPr>
          <a:lstStyle/>
          <a:p>
            <a:r>
              <a:rPr lang="ko-KR" altLang="en-US" sz="4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얌미하움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떡볶이</a:t>
            </a:r>
            <a:b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화면설계서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BFF6A807-3DCB-41B0-A2E0-727A8C5CD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205352"/>
              </p:ext>
            </p:extLst>
          </p:nvPr>
        </p:nvGraphicFramePr>
        <p:xfrm>
          <a:off x="4085761" y="3923781"/>
          <a:ext cx="4020478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3910">
                  <a:extLst>
                    <a:ext uri="{9D8B030D-6E8A-4147-A177-3AD203B41FA5}">
                      <a16:colId xmlns:a16="http://schemas.microsoft.com/office/drawing/2014/main" val="780733701"/>
                    </a:ext>
                  </a:extLst>
                </a:gridCol>
                <a:gridCol w="2716568">
                  <a:extLst>
                    <a:ext uri="{9D8B030D-6E8A-4147-A177-3AD203B41FA5}">
                      <a16:colId xmlns:a16="http://schemas.microsoft.com/office/drawing/2014/main" val="816875490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버전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v1.0</a:t>
                      </a:r>
                      <a:endParaRPr lang="ko-KR" altLang="en-US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2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작성일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2023/01/29</a:t>
                      </a:r>
                      <a:endParaRPr lang="ko-KR" altLang="en-US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69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직장</a:t>
                      </a:r>
                      <a:r>
                        <a:rPr lang="en-US" altLang="ko-KR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/</a:t>
                      </a:r>
                      <a:r>
                        <a:rPr lang="ko-KR" altLang="en-US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소속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얌미하움</a:t>
                      </a:r>
                      <a:endParaRPr lang="ko-KR" altLang="en-US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85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황세정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569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85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3F1F597-EF01-48D9-9B3E-22907A64F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735698"/>
              </p:ext>
            </p:extLst>
          </p:nvPr>
        </p:nvGraphicFramePr>
        <p:xfrm>
          <a:off x="474214" y="334176"/>
          <a:ext cx="5447191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618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3680573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프로젝트명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200" dirty="0" err="1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얌미하움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떡볶이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18ADD4A-9D30-441B-AC93-6900F2A69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594859"/>
              </p:ext>
            </p:extLst>
          </p:nvPr>
        </p:nvGraphicFramePr>
        <p:xfrm>
          <a:off x="5921405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작성일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2023/1/29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B1B486F-DBF4-4461-8375-3BB211EF7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516240"/>
              </p:ext>
            </p:extLst>
          </p:nvPr>
        </p:nvGraphicFramePr>
        <p:xfrm>
          <a:off x="8735627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황세정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2960E66-2D9A-410A-8AD6-07645C397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183911"/>
              </p:ext>
            </p:extLst>
          </p:nvPr>
        </p:nvGraphicFramePr>
        <p:xfrm>
          <a:off x="474214" y="626273"/>
          <a:ext cx="8261413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4081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650733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홈 메인 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&gt; Header &gt;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햄버거 메뉴 버튼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&gt;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커뮤니티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21C6DD-E0C9-40D6-9282-B21269E80D4D}"/>
              </a:ext>
            </a:extLst>
          </p:cNvPr>
          <p:cNvSpPr/>
          <p:nvPr/>
        </p:nvSpPr>
        <p:spPr>
          <a:xfrm>
            <a:off x="474214" y="1003177"/>
            <a:ext cx="8261413" cy="55206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96FBA1-A3D9-443D-90B5-8DA59EAFED0F}"/>
              </a:ext>
            </a:extLst>
          </p:cNvPr>
          <p:cNvSpPr/>
          <p:nvPr/>
        </p:nvSpPr>
        <p:spPr>
          <a:xfrm>
            <a:off x="8735627" y="1003177"/>
            <a:ext cx="2814222" cy="2920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 설명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9F39867-5DF8-4625-A230-64800D34FCFD}"/>
              </a:ext>
            </a:extLst>
          </p:cNvPr>
          <p:cNvGraphicFramePr>
            <a:graphicFrameLocks noGrp="1"/>
          </p:cNvGraphicFramePr>
          <p:nvPr/>
        </p:nvGraphicFramePr>
        <p:xfrm>
          <a:off x="8735627" y="626273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3900346756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692292645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ID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95763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EA318E-F27C-4038-97D0-D2D2FC25E72E}"/>
              </a:ext>
            </a:extLst>
          </p:cNvPr>
          <p:cNvSpPr/>
          <p:nvPr/>
        </p:nvSpPr>
        <p:spPr>
          <a:xfrm>
            <a:off x="8735627" y="1295888"/>
            <a:ext cx="2814222" cy="52279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네번째 메뉴인 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커뮤니티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＇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클릭했을 시의 페이지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공지사항과 달리 누구든지 글을 쓸 수 있게 글쓰기 버튼이 있음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ko-KR" altLang="en-US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99AC5A-3493-9E40-BAB9-BCE64C1EF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50" y="1631381"/>
            <a:ext cx="7508341" cy="422344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66A4CB9-C207-3B01-C81C-569D3B51BD81}"/>
              </a:ext>
            </a:extLst>
          </p:cNvPr>
          <p:cNvSpPr/>
          <p:nvPr/>
        </p:nvSpPr>
        <p:spPr>
          <a:xfrm>
            <a:off x="3708921" y="2493693"/>
            <a:ext cx="286676" cy="2663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CF6176-FE66-9905-4528-20607BBE84D4}"/>
              </a:ext>
            </a:extLst>
          </p:cNvPr>
          <p:cNvSpPr/>
          <p:nvPr/>
        </p:nvSpPr>
        <p:spPr>
          <a:xfrm>
            <a:off x="5157476" y="5291214"/>
            <a:ext cx="286676" cy="2663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865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2D1A9D8-57CB-2688-8933-16C5E00E5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87" y="1620283"/>
            <a:ext cx="7857067" cy="4419600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3F1F597-EF01-48D9-9B3E-22907A64F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981286"/>
              </p:ext>
            </p:extLst>
          </p:nvPr>
        </p:nvGraphicFramePr>
        <p:xfrm>
          <a:off x="474214" y="334176"/>
          <a:ext cx="5447191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618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3680573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프로젝트명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200" dirty="0" err="1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얌미하움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떡볶이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18ADD4A-9D30-441B-AC93-6900F2A69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784471"/>
              </p:ext>
            </p:extLst>
          </p:nvPr>
        </p:nvGraphicFramePr>
        <p:xfrm>
          <a:off x="5921405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작성일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2023/1/29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B1B486F-DBF4-4461-8375-3BB211EF7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483507"/>
              </p:ext>
            </p:extLst>
          </p:nvPr>
        </p:nvGraphicFramePr>
        <p:xfrm>
          <a:off x="8735627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황세정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2960E66-2D9A-410A-8AD6-07645C397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635819"/>
              </p:ext>
            </p:extLst>
          </p:nvPr>
        </p:nvGraphicFramePr>
        <p:xfrm>
          <a:off x="474214" y="626273"/>
          <a:ext cx="8261413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4081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650733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홈 메인 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&gt; Header &gt;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햄버거 메뉴 버튼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&gt;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마이페이지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21C6DD-E0C9-40D6-9282-B21269E80D4D}"/>
              </a:ext>
            </a:extLst>
          </p:cNvPr>
          <p:cNvSpPr/>
          <p:nvPr/>
        </p:nvSpPr>
        <p:spPr>
          <a:xfrm>
            <a:off x="474214" y="1003177"/>
            <a:ext cx="8261413" cy="55206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96FBA1-A3D9-443D-90B5-8DA59EAFED0F}"/>
              </a:ext>
            </a:extLst>
          </p:cNvPr>
          <p:cNvSpPr/>
          <p:nvPr/>
        </p:nvSpPr>
        <p:spPr>
          <a:xfrm>
            <a:off x="8735627" y="1003177"/>
            <a:ext cx="2814222" cy="2920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 설명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9F39867-5DF8-4625-A230-64800D34FCFD}"/>
              </a:ext>
            </a:extLst>
          </p:cNvPr>
          <p:cNvGraphicFramePr>
            <a:graphicFrameLocks noGrp="1"/>
          </p:cNvGraphicFramePr>
          <p:nvPr/>
        </p:nvGraphicFramePr>
        <p:xfrm>
          <a:off x="8735627" y="626273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3900346756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692292645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ID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95763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EA318E-F27C-4038-97D0-D2D2FC25E72E}"/>
              </a:ext>
            </a:extLst>
          </p:cNvPr>
          <p:cNvSpPr/>
          <p:nvPr/>
        </p:nvSpPr>
        <p:spPr>
          <a:xfrm>
            <a:off x="8735627" y="1295888"/>
            <a:ext cx="2814222" cy="52279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마이페이지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를 클릭했을 시의 페이지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회원가입 시 입력한 정보가 입력되어 있으며 수정버튼을 누르면 이름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비밀번호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주소를 수정할 수 있음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2-1.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수정버튼은 수정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완료 </a:t>
            </a:r>
            <a:r>
              <a:rPr lang="ko-KR" altLang="en-US" sz="1200" dirty="0" err="1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토글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버튼으로 정보 수정 중인 페이지에선 완료버튼으로 바뀜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ko-KR" altLang="en-US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6A4CB9-C207-3B01-C81C-569D3B51BD81}"/>
              </a:ext>
            </a:extLst>
          </p:cNvPr>
          <p:cNvSpPr/>
          <p:nvPr/>
        </p:nvSpPr>
        <p:spPr>
          <a:xfrm>
            <a:off x="3197809" y="2248270"/>
            <a:ext cx="286676" cy="2663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CF6176-FE66-9905-4528-20607BBE84D4}"/>
              </a:ext>
            </a:extLst>
          </p:cNvPr>
          <p:cNvSpPr/>
          <p:nvPr/>
        </p:nvSpPr>
        <p:spPr>
          <a:xfrm>
            <a:off x="7328516" y="4971387"/>
            <a:ext cx="286676" cy="2663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7ECB83-1457-9506-12F1-4048DCC48733}"/>
              </a:ext>
            </a:extLst>
          </p:cNvPr>
          <p:cNvSpPr/>
          <p:nvPr/>
        </p:nvSpPr>
        <p:spPr>
          <a:xfrm>
            <a:off x="7640102" y="4838222"/>
            <a:ext cx="662959" cy="2663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2-1</a:t>
            </a:r>
            <a:endParaRPr lang="ko-KR" altLang="en-US" sz="1400" b="1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8049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EB0A10-591B-84F6-B319-704F5A67C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13" y="1756755"/>
            <a:ext cx="7390413" cy="4157108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3F1F597-EF01-48D9-9B3E-22907A64F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870542"/>
              </p:ext>
            </p:extLst>
          </p:nvPr>
        </p:nvGraphicFramePr>
        <p:xfrm>
          <a:off x="474214" y="334176"/>
          <a:ext cx="5447191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618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3680573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프로젝트명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200" dirty="0" err="1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얌미하움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떡볶이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18ADD4A-9D30-441B-AC93-6900F2A69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230693"/>
              </p:ext>
            </p:extLst>
          </p:nvPr>
        </p:nvGraphicFramePr>
        <p:xfrm>
          <a:off x="5921405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작성일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2023/1/29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B1B486F-DBF4-4461-8375-3BB211EF7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313881"/>
              </p:ext>
            </p:extLst>
          </p:nvPr>
        </p:nvGraphicFramePr>
        <p:xfrm>
          <a:off x="8735627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황세정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2960E66-2D9A-410A-8AD6-07645C397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455116"/>
              </p:ext>
            </p:extLst>
          </p:nvPr>
        </p:nvGraphicFramePr>
        <p:xfrm>
          <a:off x="474214" y="626273"/>
          <a:ext cx="8261413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4081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650733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홈 메인 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&gt; Header &gt;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햄버거 메뉴 버튼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&gt; </a:t>
                      </a:r>
                      <a:r>
                        <a:rPr lang="ko-KR" altLang="en-US" sz="1200" dirty="0" err="1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주문하러가기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21C6DD-E0C9-40D6-9282-B21269E80D4D}"/>
              </a:ext>
            </a:extLst>
          </p:cNvPr>
          <p:cNvSpPr/>
          <p:nvPr/>
        </p:nvSpPr>
        <p:spPr>
          <a:xfrm>
            <a:off x="474214" y="1003177"/>
            <a:ext cx="8261413" cy="55206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96FBA1-A3D9-443D-90B5-8DA59EAFED0F}"/>
              </a:ext>
            </a:extLst>
          </p:cNvPr>
          <p:cNvSpPr/>
          <p:nvPr/>
        </p:nvSpPr>
        <p:spPr>
          <a:xfrm>
            <a:off x="8735627" y="1003177"/>
            <a:ext cx="2814222" cy="2920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 설명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9F39867-5DF8-4625-A230-64800D34FCFD}"/>
              </a:ext>
            </a:extLst>
          </p:cNvPr>
          <p:cNvGraphicFramePr>
            <a:graphicFrameLocks noGrp="1"/>
          </p:cNvGraphicFramePr>
          <p:nvPr/>
        </p:nvGraphicFramePr>
        <p:xfrm>
          <a:off x="8735627" y="626273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3900346756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692292645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ID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95763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EA318E-F27C-4038-97D0-D2D2FC25E72E}"/>
              </a:ext>
            </a:extLst>
          </p:cNvPr>
          <p:cNvSpPr/>
          <p:nvPr/>
        </p:nvSpPr>
        <p:spPr>
          <a:xfrm>
            <a:off x="8735627" y="1295888"/>
            <a:ext cx="2814222" cy="52279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주문하러 가기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＇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클릭했을 시의 페이지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메뉴 페이지와 전반적인 같은 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UI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유지하지만 장바구니 버튼이 있음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이를 클릭하면 본인이 담은 메뉴와 총 주문금액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배달 주소 등을 확인할 수 있음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ko-KR" altLang="en-US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6A4CB9-C207-3B01-C81C-569D3B51BD81}"/>
              </a:ext>
            </a:extLst>
          </p:cNvPr>
          <p:cNvSpPr/>
          <p:nvPr/>
        </p:nvSpPr>
        <p:spPr>
          <a:xfrm>
            <a:off x="3641415" y="2439133"/>
            <a:ext cx="286676" cy="2663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CF6176-FE66-9905-4528-20607BBE84D4}"/>
              </a:ext>
            </a:extLst>
          </p:cNvPr>
          <p:cNvSpPr/>
          <p:nvPr/>
        </p:nvSpPr>
        <p:spPr>
          <a:xfrm>
            <a:off x="7328516" y="5096793"/>
            <a:ext cx="286676" cy="2663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5187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CFAE2-6FD4-A1BA-9028-A65665C7C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화면 기획 참고 </a:t>
            </a:r>
            <a:r>
              <a:rPr lang="en-US" altLang="ko-KR" dirty="0" err="1"/>
              <a:t>url</a:t>
            </a:r>
            <a:endParaRPr lang="en-US" altLang="ko-KR" dirty="0"/>
          </a:p>
          <a:p>
            <a:r>
              <a:rPr lang="en-US" altLang="ko-KR" dirty="0"/>
              <a:t>https://startbootstrap.com/previews/small-business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21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29D6C-27ED-4AE4-A6AD-3F81CD0FE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06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History</a:t>
            </a:r>
            <a:endParaRPr lang="ko-KR" altLang="en-US" sz="3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AE1D4A7-E72F-4A6B-8AB9-FA7673F3E9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3688499"/>
              </p:ext>
            </p:extLst>
          </p:nvPr>
        </p:nvGraphicFramePr>
        <p:xfrm>
          <a:off x="838200" y="1100835"/>
          <a:ext cx="10515600" cy="544190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48052">
                  <a:extLst>
                    <a:ext uri="{9D8B030D-6E8A-4147-A177-3AD203B41FA5}">
                      <a16:colId xmlns:a16="http://schemas.microsoft.com/office/drawing/2014/main" val="1497434615"/>
                    </a:ext>
                  </a:extLst>
                </a:gridCol>
                <a:gridCol w="1376039">
                  <a:extLst>
                    <a:ext uri="{9D8B030D-6E8A-4147-A177-3AD203B41FA5}">
                      <a16:colId xmlns:a16="http://schemas.microsoft.com/office/drawing/2014/main" val="1251896733"/>
                    </a:ext>
                  </a:extLst>
                </a:gridCol>
                <a:gridCol w="6525088">
                  <a:extLst>
                    <a:ext uri="{9D8B030D-6E8A-4147-A177-3AD203B41FA5}">
                      <a16:colId xmlns:a16="http://schemas.microsoft.com/office/drawing/2014/main" val="2497027945"/>
                    </a:ext>
                  </a:extLst>
                </a:gridCol>
                <a:gridCol w="1366421">
                  <a:extLst>
                    <a:ext uri="{9D8B030D-6E8A-4147-A177-3AD203B41FA5}">
                      <a16:colId xmlns:a16="http://schemas.microsoft.com/office/drawing/2014/main" val="458693719"/>
                    </a:ext>
                  </a:extLst>
                </a:gridCol>
              </a:tblGrid>
              <a:tr h="296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Version</a:t>
                      </a:r>
                      <a:endParaRPr lang="ko-KR" altLang="en-US" sz="1600" b="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Date</a:t>
                      </a:r>
                      <a:endParaRPr lang="ko-KR" altLang="en-US" sz="1600" b="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Description</a:t>
                      </a:r>
                      <a:endParaRPr lang="ko-KR" altLang="en-US" sz="1600" b="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Author</a:t>
                      </a:r>
                      <a:endParaRPr lang="ko-KR" altLang="en-US" sz="1600" b="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494744"/>
                  </a:ext>
                </a:extLst>
              </a:tr>
              <a:tr h="296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v0.1</a:t>
                      </a: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2022/12/16</a:t>
                      </a: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메인 페이지와 햄버거버튼 속 메뉴</a:t>
                      </a:r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시나리오 배포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황세정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32703"/>
                  </a:ext>
                </a:extLst>
              </a:tr>
              <a:tr h="943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v0.2</a:t>
                      </a: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2022/12/23</a:t>
                      </a: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메인 페이지</a:t>
                      </a:r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 </a:t>
                      </a:r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메뉴 화면 수정 </a:t>
                      </a:r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(1</a:t>
                      </a:r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차 리뷰 피드백 반영</a:t>
                      </a:r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브랜드 소개 시나리오 작성</a:t>
                      </a:r>
                      <a:endParaRPr lang="en-US" altLang="ko-KR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  <a:p>
                      <a:pPr latinLnBrk="1"/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메뉴 페이지 시나리오 작성</a:t>
                      </a:r>
                      <a:endParaRPr lang="en-US" altLang="ko-KR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  <a:p>
                      <a:pPr latinLnBrk="1"/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공지사항 시나리오 작성</a:t>
                      </a:r>
                      <a:endParaRPr lang="en-US" altLang="ko-KR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황세정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42699"/>
                  </a:ext>
                </a:extLst>
              </a:tr>
              <a:tr h="512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v0.3</a:t>
                      </a: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2022/12/26</a:t>
                      </a: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커뮤니티 시나리오 작성</a:t>
                      </a:r>
                      <a:endParaRPr lang="en-US" altLang="ko-KR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마이페이지 시나리오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황세정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445924"/>
                  </a:ext>
                </a:extLst>
              </a:tr>
              <a:tr h="943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v0.4</a:t>
                      </a: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2022/12/30</a:t>
                      </a: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주문페이지 시나리오 작성</a:t>
                      </a:r>
                      <a:endParaRPr lang="en-US" altLang="ko-KR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로그인</a:t>
                      </a:r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/</a:t>
                      </a:r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회원가입 시나리오 작성</a:t>
                      </a:r>
                      <a:endParaRPr lang="en-US" altLang="ko-KR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브랜드 소개 화면 수정</a:t>
                      </a:r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(1</a:t>
                      </a:r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차 리뷰 피드백 반영</a:t>
                      </a:r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공지사항 화면 수정</a:t>
                      </a:r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(1</a:t>
                      </a:r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차 리뷰 피드백 반영</a:t>
                      </a:r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황세정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099811"/>
                  </a:ext>
                </a:extLst>
              </a:tr>
              <a:tr h="728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V0.5</a:t>
                      </a: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2023/1/7</a:t>
                      </a: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메뉴 페이지 화면 수정</a:t>
                      </a:r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(1</a:t>
                      </a:r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차 리뷰 피드백 반영</a:t>
                      </a:r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로그인</a:t>
                      </a:r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/</a:t>
                      </a:r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회원가입 페이지 화면 수정</a:t>
                      </a:r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(1</a:t>
                      </a:r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차 리뷰 피드백 반영</a:t>
                      </a:r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공지사항 화면 수정</a:t>
                      </a:r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(2</a:t>
                      </a:r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차 리뷰 피드백 반영</a:t>
                      </a:r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황세정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172408"/>
                  </a:ext>
                </a:extLst>
              </a:tr>
              <a:tr h="12356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v1.0</a:t>
                      </a: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2023/1/29</a:t>
                      </a: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모든 화면 수정 완료 </a:t>
                      </a:r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(100%)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황세정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121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79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29D6C-27ED-4AE4-A6AD-3F81CD0FE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06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Service</a:t>
            </a:r>
            <a:endParaRPr lang="ko-KR" altLang="en-US" sz="3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D7B5C9D-1C7C-43B6-9718-573C5CA1D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450296"/>
              </p:ext>
            </p:extLst>
          </p:nvPr>
        </p:nvGraphicFramePr>
        <p:xfrm>
          <a:off x="1197870" y="1395760"/>
          <a:ext cx="9861210" cy="50525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3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932864301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627806087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71778404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05405284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29543921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427392855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844272191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347387674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781131391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84615516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258593187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608020694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4164423105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233058977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2889151618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560411669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884846165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129982004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92136101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082313226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55564146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2046748408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6130116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51961678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307757913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253706936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220850051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4047037587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193031526"/>
                    </a:ext>
                  </a:extLst>
                </a:gridCol>
              </a:tblGrid>
              <a:tr h="260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구분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0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9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기획배경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브랜드의 전반적인 소개와 상품 홍보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상품 주문을 한 곳에서 할 수 있게 하기 위함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기대효과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브랜드를 소개하며 기본적인 정보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대표자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개점일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가맹점 등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를 제공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.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잠재적인 가맹점주들의 니즈를 저격할 수 있는 효과를 가져올 수 있음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또한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모든 메뉴를 사진과 함께 기재함으로써 새로운 메뉴를 효과적으로 홍보할 수 있으며 앱으로 이동하는 등의 움직임 없이 같은 페이지에서 바로 상품을 주문할 수 있음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따라서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매출 증가를 기대할 수 있음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기능요약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커뮤니티 페이지를 통해 고객들의 요구사항을 귀 기울임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고객들의 냉철한 피드백과 새로운 메뉴 출시를 향한 다양한 의견을 적극적으로 수렴하여 브랜드 발전에 이바지할 수 있음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로그인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회원가입 기능을 통해 회원들의 데이터베이스를 수집하고 상품을 주문할 수 있게 함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82717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기타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공지사항 페이지는 허가된 사람만이 글을 쓸 수 있게 구현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527082"/>
                  </a:ext>
                </a:extLst>
              </a:tr>
              <a:tr h="147693">
                <a:tc gridSpan="3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981493"/>
                  </a:ext>
                </a:extLst>
              </a:tr>
              <a:tr h="291709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프로젝트 일정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4W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5W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983131"/>
                  </a:ext>
                </a:extLst>
              </a:tr>
              <a:tr h="291709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870032"/>
                  </a:ext>
                </a:extLst>
              </a:tr>
              <a:tr h="212347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서비스 기획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584751"/>
                  </a:ext>
                </a:extLst>
              </a:tr>
              <a:tr h="133033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요구분석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설계 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021828"/>
                  </a:ext>
                </a:extLst>
              </a:tr>
              <a:tr h="125727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서비스 개발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463912"/>
                  </a:ext>
                </a:extLst>
              </a:tr>
              <a:tr h="125727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통합테스트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015604"/>
                  </a:ext>
                </a:extLst>
              </a:tr>
              <a:tr h="125727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운영 적용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모니터링 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502992516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543E0F81-37D4-F551-1EE6-7DDF70B54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63" y="4561367"/>
            <a:ext cx="10536424" cy="193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8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29D6C-27ED-4AE4-A6AD-3F81CD0FE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06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Menu Structure</a:t>
            </a:r>
            <a:endParaRPr lang="ko-KR" altLang="en-US" sz="3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D3DCEC-DFFB-B6F6-3586-5C8B045E072C}"/>
              </a:ext>
            </a:extLst>
          </p:cNvPr>
          <p:cNvSpPr/>
          <p:nvPr/>
        </p:nvSpPr>
        <p:spPr>
          <a:xfrm>
            <a:off x="4405311" y="921767"/>
            <a:ext cx="2557463" cy="8066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60FE1F-73F0-E167-50EC-7E95042F2D37}"/>
              </a:ext>
            </a:extLst>
          </p:cNvPr>
          <p:cNvSpPr/>
          <p:nvPr/>
        </p:nvSpPr>
        <p:spPr>
          <a:xfrm>
            <a:off x="4919662" y="1925105"/>
            <a:ext cx="1524001" cy="3663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3FA24A-A76C-8E02-E9ED-E7AD4A27D470}"/>
              </a:ext>
            </a:extLst>
          </p:cNvPr>
          <p:cNvSpPr/>
          <p:nvPr/>
        </p:nvSpPr>
        <p:spPr>
          <a:xfrm>
            <a:off x="214312" y="2950715"/>
            <a:ext cx="1247776" cy="5853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얌미하움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algn="ctr"/>
            <a:r>
              <a:rPr lang="ko-KR" altLang="en-US" sz="1400" dirty="0"/>
              <a:t>떡볶이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2E71A8-313F-8D56-D87A-8816172B0CB2}"/>
              </a:ext>
            </a:extLst>
          </p:cNvPr>
          <p:cNvSpPr/>
          <p:nvPr/>
        </p:nvSpPr>
        <p:spPr>
          <a:xfrm>
            <a:off x="9782173" y="2950713"/>
            <a:ext cx="1247776" cy="5640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주문하러</a:t>
            </a:r>
            <a:endParaRPr lang="en-US" altLang="ko-KR" sz="1400" dirty="0"/>
          </a:p>
          <a:p>
            <a:pPr algn="ctr"/>
            <a:r>
              <a:rPr lang="ko-KR" altLang="en-US" sz="1400" dirty="0"/>
              <a:t>가기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91A4E2-5C3E-99B4-F684-5D63AA0DF504}"/>
              </a:ext>
            </a:extLst>
          </p:cNvPr>
          <p:cNvSpPr/>
          <p:nvPr/>
        </p:nvSpPr>
        <p:spPr>
          <a:xfrm>
            <a:off x="7991474" y="2950714"/>
            <a:ext cx="1247776" cy="5640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마이페이지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BCC8DFB-1360-58E2-5390-AC0C40B23D17}"/>
              </a:ext>
            </a:extLst>
          </p:cNvPr>
          <p:cNvSpPr/>
          <p:nvPr/>
        </p:nvSpPr>
        <p:spPr>
          <a:xfrm>
            <a:off x="6096000" y="2950713"/>
            <a:ext cx="1247776" cy="564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커뮤니티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CD009B-7A33-6E06-C435-A4558F916259}"/>
              </a:ext>
            </a:extLst>
          </p:cNvPr>
          <p:cNvSpPr/>
          <p:nvPr/>
        </p:nvSpPr>
        <p:spPr>
          <a:xfrm>
            <a:off x="4286249" y="2950714"/>
            <a:ext cx="1247776" cy="564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공지사항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AD2AD0-58B2-3365-7A3C-F8AF1ACD25E6}"/>
              </a:ext>
            </a:extLst>
          </p:cNvPr>
          <p:cNvSpPr/>
          <p:nvPr/>
        </p:nvSpPr>
        <p:spPr>
          <a:xfrm>
            <a:off x="2285999" y="2950715"/>
            <a:ext cx="1247776" cy="5853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메뉴 소개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222AC8-0644-094C-1A1A-3CA89305801C}"/>
              </a:ext>
            </a:extLst>
          </p:cNvPr>
          <p:cNvSpPr/>
          <p:nvPr/>
        </p:nvSpPr>
        <p:spPr>
          <a:xfrm>
            <a:off x="2285999" y="3662809"/>
            <a:ext cx="1247776" cy="4549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떡볶이 조회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6882481-A5C0-2152-F072-5E2E3F922CED}"/>
              </a:ext>
            </a:extLst>
          </p:cNvPr>
          <p:cNvSpPr/>
          <p:nvPr/>
        </p:nvSpPr>
        <p:spPr>
          <a:xfrm>
            <a:off x="2285999" y="4289337"/>
            <a:ext cx="1247776" cy="4549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튀김 조회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663521-F474-AF12-00CC-EB178CC878B8}"/>
              </a:ext>
            </a:extLst>
          </p:cNvPr>
          <p:cNvSpPr/>
          <p:nvPr/>
        </p:nvSpPr>
        <p:spPr>
          <a:xfrm>
            <a:off x="2285999" y="4926904"/>
            <a:ext cx="1247776" cy="4549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밥 조회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893681A-A99B-BC04-9799-F5A047E00540}"/>
              </a:ext>
            </a:extLst>
          </p:cNvPr>
          <p:cNvSpPr/>
          <p:nvPr/>
        </p:nvSpPr>
        <p:spPr>
          <a:xfrm>
            <a:off x="2285999" y="5578711"/>
            <a:ext cx="1247776" cy="4549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기타 조회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FFDC08-6BB5-EC2C-1774-98ADDDA4DB4C}"/>
              </a:ext>
            </a:extLst>
          </p:cNvPr>
          <p:cNvSpPr/>
          <p:nvPr/>
        </p:nvSpPr>
        <p:spPr>
          <a:xfrm>
            <a:off x="4286249" y="3663580"/>
            <a:ext cx="1247776" cy="4549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 조회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71B992-CFB9-17A0-C1B7-4F5BE1914610}"/>
              </a:ext>
            </a:extLst>
          </p:cNvPr>
          <p:cNvSpPr/>
          <p:nvPr/>
        </p:nvSpPr>
        <p:spPr>
          <a:xfrm>
            <a:off x="6115050" y="3662808"/>
            <a:ext cx="1247776" cy="4549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 조회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85684C0-9A02-B7AB-9584-95C2A9F632C4}"/>
              </a:ext>
            </a:extLst>
          </p:cNvPr>
          <p:cNvSpPr/>
          <p:nvPr/>
        </p:nvSpPr>
        <p:spPr>
          <a:xfrm>
            <a:off x="6115050" y="4289337"/>
            <a:ext cx="1247776" cy="4549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 쓰기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44528AF-8585-2782-BA6C-B883E0918754}"/>
              </a:ext>
            </a:extLst>
          </p:cNvPr>
          <p:cNvSpPr/>
          <p:nvPr/>
        </p:nvSpPr>
        <p:spPr>
          <a:xfrm>
            <a:off x="7991474" y="3662808"/>
            <a:ext cx="1247776" cy="4549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</a:t>
            </a:r>
            <a:r>
              <a:rPr lang="en-US" altLang="ko-KR" sz="1400" dirty="0"/>
              <a:t>/</a:t>
            </a:r>
            <a:r>
              <a:rPr lang="ko-KR" altLang="en-US" sz="1400" dirty="0"/>
              <a:t>완료</a:t>
            </a:r>
            <a:endParaRPr lang="en-US" altLang="ko-KR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DC8160-7F8E-F29C-15E6-D9C2F0E06589}"/>
              </a:ext>
            </a:extLst>
          </p:cNvPr>
          <p:cNvSpPr/>
          <p:nvPr/>
        </p:nvSpPr>
        <p:spPr>
          <a:xfrm>
            <a:off x="9782173" y="3662809"/>
            <a:ext cx="1247776" cy="4549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떡볶이 조회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D9069E-7185-32C8-B0E8-9D93267DD09B}"/>
              </a:ext>
            </a:extLst>
          </p:cNvPr>
          <p:cNvSpPr/>
          <p:nvPr/>
        </p:nvSpPr>
        <p:spPr>
          <a:xfrm>
            <a:off x="9782173" y="4289337"/>
            <a:ext cx="1247776" cy="4549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튀김 조회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BC54B62-F7BA-905C-7E87-02C24EAF5BB2}"/>
              </a:ext>
            </a:extLst>
          </p:cNvPr>
          <p:cNvSpPr/>
          <p:nvPr/>
        </p:nvSpPr>
        <p:spPr>
          <a:xfrm>
            <a:off x="9782173" y="4926904"/>
            <a:ext cx="1247776" cy="4549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밥 조회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25176FB-1E18-CA8D-1C4A-E538E415FBFA}"/>
              </a:ext>
            </a:extLst>
          </p:cNvPr>
          <p:cNvSpPr/>
          <p:nvPr/>
        </p:nvSpPr>
        <p:spPr>
          <a:xfrm>
            <a:off x="9782173" y="5578711"/>
            <a:ext cx="1247776" cy="4549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기타 조회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74D1B2D-E789-E4C9-198D-2C5E5D2B3194}"/>
              </a:ext>
            </a:extLst>
          </p:cNvPr>
          <p:cNvSpPr/>
          <p:nvPr/>
        </p:nvSpPr>
        <p:spPr>
          <a:xfrm>
            <a:off x="9782173" y="6230518"/>
            <a:ext cx="1247776" cy="4549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장바구니 </a:t>
            </a:r>
            <a:endParaRPr lang="en-US" altLang="ko-KR" sz="1400" dirty="0"/>
          </a:p>
          <a:p>
            <a:pPr algn="ctr"/>
            <a:r>
              <a:rPr lang="ko-KR" altLang="en-US" sz="1400" dirty="0"/>
              <a:t>조회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49BBD42-7DD0-A8B7-5EAF-0B85F11F7157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681663" y="1728414"/>
            <a:ext cx="2380" cy="196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24B0943-B52F-EC37-F7BA-7043C26583DD}"/>
              </a:ext>
            </a:extLst>
          </p:cNvPr>
          <p:cNvCxnSpPr>
            <a:cxnSpLocks/>
          </p:cNvCxnSpPr>
          <p:nvPr/>
        </p:nvCxnSpPr>
        <p:spPr>
          <a:xfrm>
            <a:off x="838200" y="2590800"/>
            <a:ext cx="95678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A1E138-40F0-3E6E-43A7-85C137E8A58C}"/>
              </a:ext>
            </a:extLst>
          </p:cNvPr>
          <p:cNvCxnSpPr>
            <a:stCxn id="5" idx="2"/>
          </p:cNvCxnSpPr>
          <p:nvPr/>
        </p:nvCxnSpPr>
        <p:spPr>
          <a:xfrm flipH="1">
            <a:off x="5681662" y="2291445"/>
            <a:ext cx="1" cy="299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FB58200-B4AB-FF32-0F2F-6F53C07690D7}"/>
              </a:ext>
            </a:extLst>
          </p:cNvPr>
          <p:cNvCxnSpPr>
            <a:endCxn id="10" idx="0"/>
          </p:cNvCxnSpPr>
          <p:nvPr/>
        </p:nvCxnSpPr>
        <p:spPr>
          <a:xfrm>
            <a:off x="838200" y="2590800"/>
            <a:ext cx="0" cy="359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DB3DDFD-5033-8A99-FBB6-CCE416C6A6FB}"/>
              </a:ext>
            </a:extLst>
          </p:cNvPr>
          <p:cNvCxnSpPr>
            <a:endCxn id="12" idx="0"/>
          </p:cNvCxnSpPr>
          <p:nvPr/>
        </p:nvCxnSpPr>
        <p:spPr>
          <a:xfrm>
            <a:off x="10406061" y="2590800"/>
            <a:ext cx="0" cy="359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838DCA2-CA2F-5AF6-B332-D630BA5DB37B}"/>
              </a:ext>
            </a:extLst>
          </p:cNvPr>
          <p:cNvCxnSpPr>
            <a:endCxn id="16" idx="0"/>
          </p:cNvCxnSpPr>
          <p:nvPr/>
        </p:nvCxnSpPr>
        <p:spPr>
          <a:xfrm>
            <a:off x="2909887" y="2590800"/>
            <a:ext cx="0" cy="359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F9BC070-659A-32E0-5F2A-E6428C23624D}"/>
              </a:ext>
            </a:extLst>
          </p:cNvPr>
          <p:cNvCxnSpPr/>
          <p:nvPr/>
        </p:nvCxnSpPr>
        <p:spPr>
          <a:xfrm>
            <a:off x="6734175" y="2590798"/>
            <a:ext cx="0" cy="359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05553F4-F50A-B6B9-31C1-DDAF0747E971}"/>
              </a:ext>
            </a:extLst>
          </p:cNvPr>
          <p:cNvCxnSpPr/>
          <p:nvPr/>
        </p:nvCxnSpPr>
        <p:spPr>
          <a:xfrm>
            <a:off x="8620124" y="2600325"/>
            <a:ext cx="0" cy="359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345DB1F-9410-B577-5A01-3C8C4D7EDBA1}"/>
              </a:ext>
            </a:extLst>
          </p:cNvPr>
          <p:cNvCxnSpPr/>
          <p:nvPr/>
        </p:nvCxnSpPr>
        <p:spPr>
          <a:xfrm>
            <a:off x="4952999" y="2600325"/>
            <a:ext cx="0" cy="359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D047252-505D-B068-7900-BB821F206200}"/>
              </a:ext>
            </a:extLst>
          </p:cNvPr>
          <p:cNvSpPr/>
          <p:nvPr/>
        </p:nvSpPr>
        <p:spPr>
          <a:xfrm>
            <a:off x="7910511" y="1043085"/>
            <a:ext cx="1247776" cy="564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C35B91E-8BE7-7190-FF79-BF9254322C5C}"/>
              </a:ext>
            </a:extLst>
          </p:cNvPr>
          <p:cNvSpPr/>
          <p:nvPr/>
        </p:nvSpPr>
        <p:spPr>
          <a:xfrm>
            <a:off x="9286869" y="1097370"/>
            <a:ext cx="1333505" cy="4549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아이디</a:t>
            </a:r>
            <a:r>
              <a:rPr lang="en-US" altLang="ko-KR" sz="1400" dirty="0"/>
              <a:t>/</a:t>
            </a:r>
          </a:p>
          <a:p>
            <a:pPr algn="ctr"/>
            <a:r>
              <a:rPr lang="ko-KR" altLang="en-US" sz="1400" dirty="0"/>
              <a:t>비밀번호 조회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4AF7771-D4D0-10D7-D6A3-80765B3FCFEC}"/>
              </a:ext>
            </a:extLst>
          </p:cNvPr>
          <p:cNvSpPr/>
          <p:nvPr/>
        </p:nvSpPr>
        <p:spPr>
          <a:xfrm>
            <a:off x="7910511" y="1826759"/>
            <a:ext cx="1247776" cy="564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96EC914-10E6-7D67-0A76-CCED43BE9269}"/>
              </a:ext>
            </a:extLst>
          </p:cNvPr>
          <p:cNvSpPr/>
          <p:nvPr/>
        </p:nvSpPr>
        <p:spPr>
          <a:xfrm>
            <a:off x="9320203" y="1880815"/>
            <a:ext cx="2064551" cy="4549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이름</a:t>
            </a:r>
            <a:r>
              <a:rPr lang="en-US" altLang="ko-KR" sz="1400" dirty="0"/>
              <a:t>/</a:t>
            </a:r>
            <a:r>
              <a:rPr lang="ko-KR" altLang="en-US" sz="1400" dirty="0"/>
              <a:t>아이디</a:t>
            </a:r>
            <a:r>
              <a:rPr lang="en-US" altLang="ko-KR" sz="1400" dirty="0"/>
              <a:t>/</a:t>
            </a:r>
            <a:r>
              <a:rPr lang="ko-KR" altLang="en-US" sz="1400" dirty="0"/>
              <a:t>비밀번호 </a:t>
            </a:r>
            <a:r>
              <a:rPr lang="en-US" altLang="ko-KR" sz="1400" dirty="0"/>
              <a:t>/</a:t>
            </a:r>
            <a:r>
              <a:rPr lang="ko-KR" altLang="en-US" sz="1400" dirty="0"/>
              <a:t>주소 생성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F052054-1FB2-2A9C-66EF-FA2B91CE8EF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443663" y="2108274"/>
            <a:ext cx="70008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04F4EC1-17B3-8839-FA38-421B8A972014}"/>
              </a:ext>
            </a:extLst>
          </p:cNvPr>
          <p:cNvCxnSpPr>
            <a:cxnSpLocks/>
          </p:cNvCxnSpPr>
          <p:nvPr/>
        </p:nvCxnSpPr>
        <p:spPr>
          <a:xfrm>
            <a:off x="7143749" y="1325089"/>
            <a:ext cx="0" cy="783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075BCCB-81AF-8181-6181-DCD4E6CF8366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7143749" y="1325089"/>
            <a:ext cx="76676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621CDD0-D09A-C9C2-085C-84AEF92F1359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7143749" y="2108764"/>
            <a:ext cx="7667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86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FD6C72-501C-7163-D589-91196B136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97" y="1787523"/>
            <a:ext cx="7527383" cy="4234153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3F1F597-EF01-48D9-9B3E-22907A64F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62407"/>
              </p:ext>
            </p:extLst>
          </p:nvPr>
        </p:nvGraphicFramePr>
        <p:xfrm>
          <a:off x="474214" y="334176"/>
          <a:ext cx="5447191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618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3680573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프로젝트명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200" dirty="0" err="1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얌미하움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떡볶이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18ADD4A-9D30-441B-AC93-6900F2A69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243995"/>
              </p:ext>
            </p:extLst>
          </p:nvPr>
        </p:nvGraphicFramePr>
        <p:xfrm>
          <a:off x="5921405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작성일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2023/1/29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B1B486F-DBF4-4461-8375-3BB211EF7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364254"/>
              </p:ext>
            </p:extLst>
          </p:nvPr>
        </p:nvGraphicFramePr>
        <p:xfrm>
          <a:off x="8735627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황세정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2960E66-2D9A-410A-8AD6-07645C397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306042"/>
              </p:ext>
            </p:extLst>
          </p:nvPr>
        </p:nvGraphicFramePr>
        <p:xfrm>
          <a:off x="474214" y="626273"/>
          <a:ext cx="8261413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4081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650733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홈 메인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21C6DD-E0C9-40D6-9282-B21269E80D4D}"/>
              </a:ext>
            </a:extLst>
          </p:cNvPr>
          <p:cNvSpPr/>
          <p:nvPr/>
        </p:nvSpPr>
        <p:spPr>
          <a:xfrm>
            <a:off x="474214" y="1003177"/>
            <a:ext cx="8261413" cy="55206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96FBA1-A3D9-443D-90B5-8DA59EAFED0F}"/>
              </a:ext>
            </a:extLst>
          </p:cNvPr>
          <p:cNvSpPr/>
          <p:nvPr/>
        </p:nvSpPr>
        <p:spPr>
          <a:xfrm>
            <a:off x="8735627" y="1003177"/>
            <a:ext cx="2814222" cy="2920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 설명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9F39867-5DF8-4625-A230-64800D34F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441222"/>
              </p:ext>
            </p:extLst>
          </p:nvPr>
        </p:nvGraphicFramePr>
        <p:xfrm>
          <a:off x="8735627" y="626273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3900346756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692292645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ID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95763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EA318E-F27C-4038-97D0-D2D2FC25E72E}"/>
              </a:ext>
            </a:extLst>
          </p:cNvPr>
          <p:cNvSpPr/>
          <p:nvPr/>
        </p:nvSpPr>
        <p:spPr>
          <a:xfrm>
            <a:off x="8735627" y="1295888"/>
            <a:ext cx="2814222" cy="52279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메인 페이지는 메뉴를 햄버거 버튼으로 모두 숨기고 깔끔하게 디자인하였음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ko-KR" altLang="en-US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0C3502-2734-4892-8965-41ED11779290}"/>
              </a:ext>
            </a:extLst>
          </p:cNvPr>
          <p:cNvSpPr/>
          <p:nvPr/>
        </p:nvSpPr>
        <p:spPr>
          <a:xfrm>
            <a:off x="7475163" y="1787523"/>
            <a:ext cx="286676" cy="2663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1120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208E08F-6DF3-4DCE-754B-D2F82C028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01" y="1675781"/>
            <a:ext cx="7666145" cy="4312207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3F1F597-EF01-48D9-9B3E-22907A64F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675220"/>
              </p:ext>
            </p:extLst>
          </p:nvPr>
        </p:nvGraphicFramePr>
        <p:xfrm>
          <a:off x="474214" y="334176"/>
          <a:ext cx="5447191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618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3680573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프로젝트명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200" dirty="0" err="1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얌미하움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떡볶이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18ADD4A-9D30-441B-AC93-6900F2A69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545933"/>
              </p:ext>
            </p:extLst>
          </p:nvPr>
        </p:nvGraphicFramePr>
        <p:xfrm>
          <a:off x="5921405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작성일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2023/1/29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B1B486F-DBF4-4461-8375-3BB211EF7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273995"/>
              </p:ext>
            </p:extLst>
          </p:nvPr>
        </p:nvGraphicFramePr>
        <p:xfrm>
          <a:off x="8735627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황세정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2960E66-2D9A-410A-8AD6-07645C397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155310"/>
              </p:ext>
            </p:extLst>
          </p:nvPr>
        </p:nvGraphicFramePr>
        <p:xfrm>
          <a:off x="474214" y="626273"/>
          <a:ext cx="8261413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4081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650733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홈 메인 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&gt; Header &gt;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햄버거 메뉴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21C6DD-E0C9-40D6-9282-B21269E80D4D}"/>
              </a:ext>
            </a:extLst>
          </p:cNvPr>
          <p:cNvSpPr/>
          <p:nvPr/>
        </p:nvSpPr>
        <p:spPr>
          <a:xfrm>
            <a:off x="474214" y="1003177"/>
            <a:ext cx="8261413" cy="55206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96FBA1-A3D9-443D-90B5-8DA59EAFED0F}"/>
              </a:ext>
            </a:extLst>
          </p:cNvPr>
          <p:cNvSpPr/>
          <p:nvPr/>
        </p:nvSpPr>
        <p:spPr>
          <a:xfrm>
            <a:off x="8735627" y="1003177"/>
            <a:ext cx="2814222" cy="2920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 설명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9F39867-5DF8-4625-A230-64800D34FCFD}"/>
              </a:ext>
            </a:extLst>
          </p:cNvPr>
          <p:cNvGraphicFramePr>
            <a:graphicFrameLocks noGrp="1"/>
          </p:cNvGraphicFramePr>
          <p:nvPr/>
        </p:nvGraphicFramePr>
        <p:xfrm>
          <a:off x="8735627" y="626273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3900346756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692292645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ID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95763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EA318E-F27C-4038-97D0-D2D2FC25E72E}"/>
              </a:ext>
            </a:extLst>
          </p:cNvPr>
          <p:cNvSpPr/>
          <p:nvPr/>
        </p:nvSpPr>
        <p:spPr>
          <a:xfrm>
            <a:off x="8735627" y="1295888"/>
            <a:ext cx="2814222" cy="52279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햄버거 버튼을 클릭할 시 숨어져 있던 메뉴들을 확인할 수 있음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로그인 버튼을 사용해서 저장된 회원정보 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DB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로그인할 수 있음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새로운 가입자를 위한 회원가입 버튼이 있고 회원가입 시 아이디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비밀번호 뿐만 아니라 주문했을 시를 대비하여 주소를 꼭 입력해야 함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ko-KR" altLang="en-US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B1F4F1-5DC5-E5A9-FB04-C60BE0B8658E}"/>
              </a:ext>
            </a:extLst>
          </p:cNvPr>
          <p:cNvSpPr/>
          <p:nvPr/>
        </p:nvSpPr>
        <p:spPr>
          <a:xfrm>
            <a:off x="6266625" y="1675781"/>
            <a:ext cx="286676" cy="2663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0C41BE0-F1CB-4CF2-4159-2C042445202C}"/>
              </a:ext>
            </a:extLst>
          </p:cNvPr>
          <p:cNvSpPr/>
          <p:nvPr/>
        </p:nvSpPr>
        <p:spPr>
          <a:xfrm>
            <a:off x="7622382" y="5343525"/>
            <a:ext cx="286676" cy="2663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endParaRPr lang="ko-KR" altLang="en-US" sz="1400" b="1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F6D0C-78A3-5620-4934-8CF41823B921}"/>
              </a:ext>
            </a:extLst>
          </p:cNvPr>
          <p:cNvSpPr/>
          <p:nvPr/>
        </p:nvSpPr>
        <p:spPr>
          <a:xfrm>
            <a:off x="6499123" y="5343525"/>
            <a:ext cx="286676" cy="2663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092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3F1F597-EF01-48D9-9B3E-22907A64F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69441"/>
              </p:ext>
            </p:extLst>
          </p:nvPr>
        </p:nvGraphicFramePr>
        <p:xfrm>
          <a:off x="474214" y="334176"/>
          <a:ext cx="5447191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618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3680573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프로젝트명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200" dirty="0" err="1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얌미하움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떡볶이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18ADD4A-9D30-441B-AC93-6900F2A69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83058"/>
              </p:ext>
            </p:extLst>
          </p:nvPr>
        </p:nvGraphicFramePr>
        <p:xfrm>
          <a:off x="5921405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작성일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2023/1/29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B1B486F-DBF4-4461-8375-3BB211EF7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139611"/>
              </p:ext>
            </p:extLst>
          </p:nvPr>
        </p:nvGraphicFramePr>
        <p:xfrm>
          <a:off x="8735627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황세정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2960E66-2D9A-410A-8AD6-07645C397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159033"/>
              </p:ext>
            </p:extLst>
          </p:nvPr>
        </p:nvGraphicFramePr>
        <p:xfrm>
          <a:off x="474214" y="626273"/>
          <a:ext cx="8261413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4081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650733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홈 메인 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&gt; Header &gt;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햄버거 메뉴 버튼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&gt; </a:t>
                      </a:r>
                      <a:r>
                        <a:rPr lang="ko-KR" altLang="en-US" sz="1200" dirty="0" err="1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얌미하움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떡볶이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21C6DD-E0C9-40D6-9282-B21269E80D4D}"/>
              </a:ext>
            </a:extLst>
          </p:cNvPr>
          <p:cNvSpPr/>
          <p:nvPr/>
        </p:nvSpPr>
        <p:spPr>
          <a:xfrm>
            <a:off x="474214" y="1003177"/>
            <a:ext cx="8261413" cy="55206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96FBA1-A3D9-443D-90B5-8DA59EAFED0F}"/>
              </a:ext>
            </a:extLst>
          </p:cNvPr>
          <p:cNvSpPr/>
          <p:nvPr/>
        </p:nvSpPr>
        <p:spPr>
          <a:xfrm>
            <a:off x="8735627" y="1003177"/>
            <a:ext cx="2814222" cy="2920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 설명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9F39867-5DF8-4625-A230-64800D34FCFD}"/>
              </a:ext>
            </a:extLst>
          </p:cNvPr>
          <p:cNvGraphicFramePr>
            <a:graphicFrameLocks noGrp="1"/>
          </p:cNvGraphicFramePr>
          <p:nvPr/>
        </p:nvGraphicFramePr>
        <p:xfrm>
          <a:off x="8735627" y="626273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3900346756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692292645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ID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95763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EA318E-F27C-4038-97D0-D2D2FC25E72E}"/>
              </a:ext>
            </a:extLst>
          </p:cNvPr>
          <p:cNvSpPr/>
          <p:nvPr/>
        </p:nvSpPr>
        <p:spPr>
          <a:xfrm>
            <a:off x="8735627" y="1295888"/>
            <a:ext cx="2814222" cy="52279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첫번째 메뉴인 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＇</a:t>
            </a:r>
            <a:r>
              <a:rPr lang="ko-KR" altLang="en-US" sz="1200" dirty="0" err="1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얌미하움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떡볶이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＇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클릭했을 시 해당 회사의 정보를 소개함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ko-KR" altLang="en-US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C01CD4-12FD-3D33-BA8E-76B489D24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7" y="1717756"/>
            <a:ext cx="7354786" cy="413706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A63A4F4-C964-A8DE-0685-25AB32FA013E}"/>
              </a:ext>
            </a:extLst>
          </p:cNvPr>
          <p:cNvSpPr/>
          <p:nvPr/>
        </p:nvSpPr>
        <p:spPr>
          <a:xfrm>
            <a:off x="3808509" y="2403159"/>
            <a:ext cx="286676" cy="2663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329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3F1F597-EF01-48D9-9B3E-22907A64F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022271"/>
              </p:ext>
            </p:extLst>
          </p:nvPr>
        </p:nvGraphicFramePr>
        <p:xfrm>
          <a:off x="474214" y="334176"/>
          <a:ext cx="5447191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618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3680573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프로젝트명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200" dirty="0" err="1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얌미하움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떡볶이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18ADD4A-9D30-441B-AC93-6900F2A69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262033"/>
              </p:ext>
            </p:extLst>
          </p:nvPr>
        </p:nvGraphicFramePr>
        <p:xfrm>
          <a:off x="5921405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작성일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2023/1/29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B1B486F-DBF4-4461-8375-3BB211EF7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308961"/>
              </p:ext>
            </p:extLst>
          </p:nvPr>
        </p:nvGraphicFramePr>
        <p:xfrm>
          <a:off x="8735627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황세정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2960E66-2D9A-410A-8AD6-07645C397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020087"/>
              </p:ext>
            </p:extLst>
          </p:nvPr>
        </p:nvGraphicFramePr>
        <p:xfrm>
          <a:off x="474214" y="626273"/>
          <a:ext cx="8261413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4081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650733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홈 메인 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&gt; Header &gt;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햄버거 메뉴 버튼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&gt;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메뉴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21C6DD-E0C9-40D6-9282-B21269E80D4D}"/>
              </a:ext>
            </a:extLst>
          </p:cNvPr>
          <p:cNvSpPr/>
          <p:nvPr/>
        </p:nvSpPr>
        <p:spPr>
          <a:xfrm>
            <a:off x="474214" y="1003177"/>
            <a:ext cx="8261413" cy="55206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96FBA1-A3D9-443D-90B5-8DA59EAFED0F}"/>
              </a:ext>
            </a:extLst>
          </p:cNvPr>
          <p:cNvSpPr/>
          <p:nvPr/>
        </p:nvSpPr>
        <p:spPr>
          <a:xfrm>
            <a:off x="8735627" y="1003177"/>
            <a:ext cx="2814222" cy="2920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 설명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9F39867-5DF8-4625-A230-64800D34FCFD}"/>
              </a:ext>
            </a:extLst>
          </p:cNvPr>
          <p:cNvGraphicFramePr>
            <a:graphicFrameLocks noGrp="1"/>
          </p:cNvGraphicFramePr>
          <p:nvPr/>
        </p:nvGraphicFramePr>
        <p:xfrm>
          <a:off x="8735627" y="626273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3900346756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692292645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ID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95763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EA318E-F27C-4038-97D0-D2D2FC25E72E}"/>
              </a:ext>
            </a:extLst>
          </p:cNvPr>
          <p:cNvSpPr/>
          <p:nvPr/>
        </p:nvSpPr>
        <p:spPr>
          <a:xfrm>
            <a:off x="8735627" y="1295888"/>
            <a:ext cx="2814222" cy="52279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두번째 메뉴인 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메뉴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＇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클릭했을 시의 페이지 모습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떡볶이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튀김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밥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기타로 메뉴를 세부적으로 나누었음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각각의 칸을 클릭하면 그에 해당하는 메뉴 확인이 가능함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2-1)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사진과 같이 떡볶이 칸을 눌렀을 때 눌려진 칸은 어두운 색으로 다른 칸과 차별점을 두었음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ko-KR" altLang="en-US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FBF4E1-20D1-7113-98B2-2BD7ACC5F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72" y="1675922"/>
            <a:ext cx="7422498" cy="417515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86D165E-63B3-A2F3-04C9-0985D0EC5F3B}"/>
              </a:ext>
            </a:extLst>
          </p:cNvPr>
          <p:cNvSpPr/>
          <p:nvPr/>
        </p:nvSpPr>
        <p:spPr>
          <a:xfrm>
            <a:off x="3799456" y="2511800"/>
            <a:ext cx="286676" cy="2663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5FD2AA-5259-7913-D445-56571021E493}"/>
              </a:ext>
            </a:extLst>
          </p:cNvPr>
          <p:cNvSpPr/>
          <p:nvPr/>
        </p:nvSpPr>
        <p:spPr>
          <a:xfrm>
            <a:off x="2378062" y="2778130"/>
            <a:ext cx="286676" cy="2663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endParaRPr lang="ko-KR" altLang="en-US" sz="1400" b="1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B0582A-6B23-9696-7154-6E472A88E46F}"/>
              </a:ext>
            </a:extLst>
          </p:cNvPr>
          <p:cNvSpPr/>
          <p:nvPr/>
        </p:nvSpPr>
        <p:spPr>
          <a:xfrm>
            <a:off x="2758308" y="3429000"/>
            <a:ext cx="600528" cy="2663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2-1</a:t>
            </a:r>
            <a:endParaRPr lang="ko-KR" altLang="en-US" sz="1400" b="1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341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3F1F597-EF01-48D9-9B3E-22907A64F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608888"/>
              </p:ext>
            </p:extLst>
          </p:nvPr>
        </p:nvGraphicFramePr>
        <p:xfrm>
          <a:off x="474214" y="334176"/>
          <a:ext cx="5447191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618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3680573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프로젝트명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200" dirty="0" err="1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얌미하움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떡볶이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18ADD4A-9D30-441B-AC93-6900F2A69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638070"/>
              </p:ext>
            </p:extLst>
          </p:nvPr>
        </p:nvGraphicFramePr>
        <p:xfrm>
          <a:off x="5921405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작성일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2023/1/29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B1B486F-DBF4-4461-8375-3BB211EF7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724463"/>
              </p:ext>
            </p:extLst>
          </p:nvPr>
        </p:nvGraphicFramePr>
        <p:xfrm>
          <a:off x="8735627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황세정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2960E66-2D9A-410A-8AD6-07645C397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055914"/>
              </p:ext>
            </p:extLst>
          </p:nvPr>
        </p:nvGraphicFramePr>
        <p:xfrm>
          <a:off x="474214" y="626273"/>
          <a:ext cx="8261413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4081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650733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홈 메인 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&gt; Header &gt;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햄버거 메뉴 버튼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&gt;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공지사항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21C6DD-E0C9-40D6-9282-B21269E80D4D}"/>
              </a:ext>
            </a:extLst>
          </p:cNvPr>
          <p:cNvSpPr/>
          <p:nvPr/>
        </p:nvSpPr>
        <p:spPr>
          <a:xfrm>
            <a:off x="474214" y="1003177"/>
            <a:ext cx="8261413" cy="55206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96FBA1-A3D9-443D-90B5-8DA59EAFED0F}"/>
              </a:ext>
            </a:extLst>
          </p:cNvPr>
          <p:cNvSpPr/>
          <p:nvPr/>
        </p:nvSpPr>
        <p:spPr>
          <a:xfrm>
            <a:off x="8735627" y="1003177"/>
            <a:ext cx="2814222" cy="2920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 설명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9F39867-5DF8-4625-A230-64800D34FCFD}"/>
              </a:ext>
            </a:extLst>
          </p:cNvPr>
          <p:cNvGraphicFramePr>
            <a:graphicFrameLocks noGrp="1"/>
          </p:cNvGraphicFramePr>
          <p:nvPr/>
        </p:nvGraphicFramePr>
        <p:xfrm>
          <a:off x="8735627" y="626273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3900346756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692292645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ID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95763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EA318E-F27C-4038-97D0-D2D2FC25E72E}"/>
              </a:ext>
            </a:extLst>
          </p:cNvPr>
          <p:cNvSpPr/>
          <p:nvPr/>
        </p:nvSpPr>
        <p:spPr>
          <a:xfrm>
            <a:off x="8735627" y="1295888"/>
            <a:ext cx="2814222" cy="52279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세번째 메뉴인 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공지사항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＇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클릭했을 시의 페이지 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허가된 사람만이 글을 쓸 수 있기에 글쓰기 버튼이 보이지 않음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ko-KR" altLang="en-US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7B215F4-FCCD-2AC0-94D0-065E40890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50" y="1653774"/>
            <a:ext cx="7501247" cy="421945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1C8FA09-1E83-08EB-6137-095F03DBBBD8}"/>
              </a:ext>
            </a:extLst>
          </p:cNvPr>
          <p:cNvSpPr/>
          <p:nvPr/>
        </p:nvSpPr>
        <p:spPr>
          <a:xfrm>
            <a:off x="3799456" y="2511800"/>
            <a:ext cx="286676" cy="2663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endParaRPr lang="ko-KR" altLang="en-US" sz="1400" b="1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0587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</TotalTime>
  <Words>842</Words>
  <Application>Microsoft Office PowerPoint</Application>
  <PresentationFormat>와이드스크린</PresentationFormat>
  <Paragraphs>278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Noto Sans CJK KR Regular</vt:lpstr>
      <vt:lpstr>맑은 고딕</vt:lpstr>
      <vt:lpstr>Arial</vt:lpstr>
      <vt:lpstr>Office 테마</vt:lpstr>
      <vt:lpstr>얌미하움 떡볶이  화면설계서</vt:lpstr>
      <vt:lpstr>History</vt:lpstr>
      <vt:lpstr>Service</vt:lpstr>
      <vt:lpstr>Menu Structure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제목 입력</dc:title>
  <dc:creator>희재 양</dc:creator>
  <cp:lastModifiedBy>821072867056</cp:lastModifiedBy>
  <cp:revision>18</cp:revision>
  <dcterms:created xsi:type="dcterms:W3CDTF">2021-12-20T07:02:13Z</dcterms:created>
  <dcterms:modified xsi:type="dcterms:W3CDTF">2023-01-29T14:39:35Z</dcterms:modified>
</cp:coreProperties>
</file>