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84388-B548-4E81-A514-DF7215096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948E5E-41E7-494F-AB16-842BFE159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4DF4-7C88-46B8-8B90-5441EDB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E8AB5-0C45-4EB9-A69B-EDC9DD52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A29C9-A1DA-4031-A83C-5DE5A3F1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5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1DD93-C8C1-423B-947F-D9633595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DA3C5-8AD9-420F-95D3-D15C449FE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AA55E-F722-4B09-ACF3-E908804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98531-D265-40C2-89BF-BCFCCBDA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CBA48-FA97-4142-A985-A3D6DAB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9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F266C3-A9F4-46EB-8924-83C772EF0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C15D01-BEE7-45D3-90A4-4574053E1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229A1-F458-48C2-AF9F-72B7055F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E186C-02E6-4CF3-BA28-7089C84F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34AB8-D413-4A22-91BA-9AE26009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7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83C35-DC3B-4133-A6BC-D28EA5F7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52069-05B7-4A2D-BCD0-0CAE4B05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A0196-7D69-474E-BA59-8ADBCFB4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62AD9-D390-4C7F-88FE-2D55CEF6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98C8D-6EC0-4CA9-ADC6-31F8FDDB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E6CE-E88F-45C4-995A-F93DBC2D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ED38F-65F9-456B-934B-255E1517B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B2F1-F488-4315-9545-091B2B21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F3221-2BD2-4654-B19F-9FC019C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889F1-89B8-4894-9F04-CC629751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5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4458-4444-463C-A6F5-6445BB7B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E7C82-DA47-48A9-8CA3-F1FF6E063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E02B3-D8EC-40C5-8293-8585BE0D2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77D6B-F90E-4DA3-913A-77662FE2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08FEF-8CE1-4FDF-9169-CC4F0535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57325-554A-4523-8BE3-4DFD3D6D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6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F18C-D727-46D8-B1E8-D0E5124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C0674-72F4-4447-809E-38E017ED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558EA-C333-4B70-B638-81B11B47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BF361B-6E0B-4D00-A495-AADE17FE8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B1F4B-0092-44C4-ADED-2E39216C7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ECB6D1-C55E-46C0-AF88-355901D8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65EF0E-733A-40C7-8147-151A6BED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05B3D8-4E3E-4249-894A-D2CB8089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8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2D924-E7B1-41AC-AB11-9E5FA940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12CA70-7BD3-4548-918F-8F0AA14C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62C6F-0AC4-4BD5-8185-D8746E23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0D2F0-5452-4CD4-8267-3C153121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624E1A-6CD7-41CF-8F11-5F20AD3E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DE9110-8613-4DA8-AA22-3E711CD8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C2DD28-A104-4926-BE65-F11ABC96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0641-F6F5-46C4-A55C-F4466E5E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186D4-AEF2-42E6-9CD4-F6AE296F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0587E-7395-4A19-9A19-C9C93F69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843AB-DBAF-4C51-AD7A-22B720CB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C8AAF-C758-40BD-AE5B-18D3964B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7EDEFB-8455-48B3-BB73-E7A4119F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9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B568A-E7B3-4D24-A8B1-31555487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36C6D-05C0-49B1-A058-1145DD87B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A45A5-F1D8-46B8-8F9E-3C8A96A9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5EE5F-217F-498B-B373-410A91BB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FA273B-EA57-4A79-9208-36AD53E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23734-BB18-40E7-945A-87278A68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4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860FA2-6E6B-43F7-AC20-280E8034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689DB-BA52-4A10-8A1D-8C5F22FD2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C9967-E931-4182-BE84-093C194A5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6558-2227-4B35-B8F5-FD65CFB304CA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97C6F-68CF-4F40-8968-61A125A17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B8033-858C-467F-9699-E28E80A1D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96951-74E5-4682-A330-70D8DBB8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3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5DFEF6-B472-45C2-AF48-40F3E695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5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1C2039-98B9-442E-9631-BF554EF1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2CC36F-FB61-4B57-86B1-F8B920F6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1BBC0-7A8C-41DD-AFBB-0DF2336C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8192F4-DA2A-46E2-943B-2A925708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4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71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JUNGWOO CHOI</dc:creator>
  <cp:lastModifiedBy>JUNGWOO CHOI</cp:lastModifiedBy>
  <cp:revision>1</cp:revision>
  <dcterms:created xsi:type="dcterms:W3CDTF">2021-07-18T14:00:53Z</dcterms:created>
  <dcterms:modified xsi:type="dcterms:W3CDTF">2021-07-18T14:01:07Z</dcterms:modified>
</cp:coreProperties>
</file>