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77" r:id="rId21"/>
    <p:sldId id="293" r:id="rId22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前端</a:t>
            </a:r>
            <a:r>
              <a:rPr lang="zh-CN" altLang="en-US" b="1" dirty="0" smtClean="0"/>
              <a:t>与数学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物理学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2015.2.4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力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力：对物体向某个方向推或拉的作用，同样是向量表示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牛顿第一定律：说明了力的含义，保持静止或受到不平衡外力做运动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牛顿第二定律：力的作用效果，获得加速度，合力越大，加速度越大，质量</a:t>
            </a:r>
            <a:r>
              <a:rPr lang="zh-CN" altLang="en-US" dirty="0"/>
              <a:t>越</a:t>
            </a:r>
            <a:r>
              <a:rPr lang="zh-CN" altLang="en-US" dirty="0" smtClean="0"/>
              <a:t>大，加速度越小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8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牛顿第一定律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不平衡外力：也称合力，受到的所有力相加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合力为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则保持原有状态，否则就朝合力方向运动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plus : function ( v 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this.x</a:t>
            </a:r>
            <a:r>
              <a:rPr lang="en-US" altLang="zh-CN" dirty="0" smtClean="0"/>
              <a:t> </a:t>
            </a:r>
            <a:r>
              <a:rPr lang="en-US" altLang="zh-CN" dirty="0"/>
              <a:t>+= </a:t>
            </a:r>
            <a:r>
              <a:rPr lang="en-US" altLang="zh-CN" dirty="0" err="1"/>
              <a:t>v.x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this.y</a:t>
            </a:r>
            <a:r>
              <a:rPr lang="en-US" altLang="zh-CN" dirty="0" smtClean="0"/>
              <a:t> </a:t>
            </a:r>
            <a:r>
              <a:rPr lang="en-US" altLang="zh-CN" dirty="0"/>
              <a:t>+= </a:t>
            </a:r>
            <a:r>
              <a:rPr lang="en-US" altLang="zh-CN" dirty="0" err="1"/>
              <a:t>v.y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39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牛顿第二定律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 = f / m</a:t>
            </a:r>
          </a:p>
          <a:p>
            <a:pPr marL="0" indent="0">
              <a:buNone/>
            </a:pPr>
            <a:r>
              <a:rPr lang="zh-CN" altLang="en-US" dirty="0" smtClean="0"/>
              <a:t>加速度等于合力除以质量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accel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forceNet.multiplyScalar</a:t>
            </a:r>
            <a:r>
              <a:rPr lang="en-US" altLang="zh-CN" dirty="0" smtClean="0"/>
              <a:t>(1 / m)</a:t>
            </a:r>
          </a:p>
          <a:p>
            <a:pPr marL="0" indent="0">
              <a:buNone/>
            </a:pPr>
            <a:r>
              <a:rPr lang="zh-CN" altLang="en-US" dirty="0" smtClean="0"/>
              <a:t>但是有些动画，质量不重要，则可以简化为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 = f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2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Canvas</a:t>
            </a:r>
            <a:r>
              <a:rPr lang="zh-CN" altLang="en-US" b="1" dirty="0" smtClean="0"/>
              <a:t>动画中力的驱动方式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作用于物体的力形成合力；合力产生加速度；加速度改变物体的速度；速度改变物体位置，顺序是： 力，合力，加速度，速度，位置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最后把位置向量计算完之后，赋值给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里面的需要运动的目标的</a:t>
            </a:r>
            <a:r>
              <a:rPr lang="en-US" altLang="zh-CN" dirty="0" err="1" smtClean="0"/>
              <a:t>x,y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注意，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和笛卡尔坐标系是否需要转换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229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摩擦力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448" y="908720"/>
            <a:ext cx="8229600" cy="316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一种反作用力，与推力相反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两个固体物质接触，一般</a:t>
            </a:r>
            <a:r>
              <a:rPr lang="zh-CN" altLang="en-US" dirty="0"/>
              <a:t>是</a:t>
            </a:r>
            <a:r>
              <a:rPr lang="zh-CN" altLang="en-US" dirty="0" smtClean="0"/>
              <a:t>动摩擦</a:t>
            </a:r>
            <a:r>
              <a:rPr lang="en-US" altLang="zh-CN" dirty="0" smtClean="0"/>
              <a:t>(</a:t>
            </a:r>
            <a:r>
              <a:rPr lang="zh-CN" altLang="en-US" dirty="0" smtClean="0"/>
              <a:t>滑动摩擦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和静摩擦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9089"/>
            <a:ext cx="9036496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4149080"/>
            <a:ext cx="87129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如果不严格，可以直接为动摩擦的力赋值，不考虑系数和法向力，甚至直接给摩擦造成的加速度赋值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这样就会简单一些，方便计算合力以及位置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30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静摩擦力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448" y="908720"/>
            <a:ext cx="8229600" cy="4464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物体停止在表面，可能存在静摩擦，最大静摩擦通常比动摩擦大，一旦开始动，会变成动摩擦。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1:</a:t>
            </a:r>
            <a:r>
              <a:rPr lang="zh-CN" altLang="en-US" dirty="0" smtClean="0"/>
              <a:t>检查物体是否静止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2:</a:t>
            </a:r>
            <a:r>
              <a:rPr lang="zh-CN" altLang="en-US" dirty="0" smtClean="0"/>
              <a:t>计算物体合力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3:</a:t>
            </a:r>
            <a:r>
              <a:rPr lang="zh-CN" altLang="en-US" dirty="0" smtClean="0"/>
              <a:t>计算物体最大静摩擦力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4:</a:t>
            </a:r>
            <a:r>
              <a:rPr lang="zh-CN" altLang="en-US" dirty="0" smtClean="0"/>
              <a:t>合力小于摩擦力，不做操作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5:</a:t>
            </a:r>
            <a:r>
              <a:rPr lang="zh-CN" altLang="en-US" dirty="0" smtClean="0"/>
              <a:t>否则就运动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5184"/>
            <a:ext cx="91440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3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流体摩擦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448" y="908720"/>
            <a:ext cx="8229600" cy="44644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气体或液体摩擦力，定义为单位时间内速度损失的百分比，速度越大，摩擦造成的速度损失就越大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Vel</a:t>
            </a:r>
            <a:r>
              <a:rPr lang="en-US" altLang="zh-CN" dirty="0" smtClean="0"/>
              <a:t> *= (1 – </a:t>
            </a:r>
            <a:r>
              <a:rPr lang="en-US" altLang="zh-CN" dirty="0" err="1" smtClean="0"/>
              <a:t>fluidFriction</a:t>
            </a:r>
            <a:r>
              <a:rPr lang="en-US" altLang="zh-CN" dirty="0" smtClean="0"/>
              <a:t>)，</a:t>
            </a:r>
            <a:r>
              <a:rPr lang="zh-CN" altLang="en-US" dirty="0" smtClean="0"/>
              <a:t>定义为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1，</a:t>
            </a:r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</a:t>
            </a:r>
            <a:r>
              <a:rPr lang="en-US" altLang="zh-CN" dirty="0" smtClean="0"/>
              <a:t>0.07</a:t>
            </a:r>
          </a:p>
          <a:p>
            <a:pPr marL="0" indent="0">
              <a:buNone/>
            </a:pPr>
            <a:r>
              <a:rPr lang="zh-CN" altLang="en-US" dirty="0" smtClean="0"/>
              <a:t>将速度乘以</a:t>
            </a:r>
            <a:r>
              <a:rPr lang="en-US" altLang="zh-CN" dirty="0" smtClean="0"/>
              <a:t>0.93</a:t>
            </a:r>
            <a:r>
              <a:rPr lang="zh-CN" altLang="en-US" dirty="0" smtClean="0"/>
              <a:t>造成减少</a:t>
            </a:r>
            <a:r>
              <a:rPr lang="en-US" altLang="zh-CN" dirty="0" smtClean="0"/>
              <a:t>7%</a:t>
            </a:r>
            <a:r>
              <a:rPr lang="zh-CN" altLang="en-US" dirty="0" smtClean="0"/>
              <a:t>的效果，当然你也可以直接乘以</a:t>
            </a:r>
            <a:r>
              <a:rPr lang="en-US" altLang="zh-CN" dirty="0" smtClean="0"/>
              <a:t>0.93，</a:t>
            </a:r>
            <a:r>
              <a:rPr lang="zh-CN" altLang="en-US" dirty="0" smtClean="0"/>
              <a:t>看自己理解的习惯了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代码更简单快速，如果更关心执行速度，可以使用这个；如果需要逼真的物理模拟，可以动摩擦；如果物体在液体，气体中，使用流体摩擦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DEMO</a:t>
            </a:r>
            <a:r>
              <a:rPr lang="zh-CN" altLang="en-US" dirty="0"/>
              <a:t>稍后</a:t>
            </a:r>
            <a:r>
              <a:rPr lang="zh-CN" altLang="en-US" dirty="0" smtClean="0"/>
              <a:t>讲解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7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空间</a:t>
            </a:r>
            <a:r>
              <a:rPr lang="zh-CN" altLang="en-US" b="1" dirty="0" smtClean="0"/>
              <a:t>引力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924944"/>
            <a:ext cx="8229600" cy="18002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zh-CN" altLang="en-US" sz="8000" dirty="0" smtClean="0"/>
              <a:t>在动画中，</a:t>
            </a:r>
            <a:r>
              <a:rPr lang="en-US" altLang="zh-CN" sz="8000" dirty="0" smtClean="0"/>
              <a:t>G</a:t>
            </a:r>
            <a:r>
              <a:rPr lang="zh-CN" altLang="en-US" sz="8000" dirty="0" smtClean="0"/>
              <a:t>可以不用正式的，可以自己指定，质量则可以忽略</a:t>
            </a:r>
            <a:r>
              <a:rPr lang="zh-CN" altLang="en-US" sz="8000" dirty="0"/>
              <a:t>，</a:t>
            </a:r>
            <a:r>
              <a:rPr lang="zh-CN" altLang="en-US" sz="8000" dirty="0" smtClean="0"/>
              <a:t>那么只剩下</a:t>
            </a:r>
            <a:r>
              <a:rPr lang="en-US" altLang="zh-CN" sz="8000" dirty="0" smtClean="0"/>
              <a:t>r</a:t>
            </a:r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r>
              <a:rPr lang="zh-CN" altLang="en-US" sz="8000" dirty="0" smtClean="0"/>
              <a:t>见</a:t>
            </a:r>
            <a:r>
              <a:rPr lang="en-US" altLang="zh-CN" sz="8000" dirty="0" smtClean="0"/>
              <a:t>DEMO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91440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2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地面</a:t>
            </a:r>
            <a:r>
              <a:rPr lang="zh-CN" altLang="en-US" b="1" dirty="0" smtClean="0"/>
              <a:t>引力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316835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zh-CN" altLang="en-US" sz="8000" dirty="0" smtClean="0"/>
              <a:t>空间物体引力，各自质量都会影响引力和加速度，对于地球表面物体，不同质量所受到的引力而产生的加速度基本是相同的</a:t>
            </a:r>
            <a:endParaRPr lang="en-US" altLang="zh-CN" sz="8000" dirty="0" smtClean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r>
              <a:rPr lang="zh-CN" altLang="en-US" sz="8000" dirty="0" smtClean="0"/>
              <a:t>地面引力沿着竖直方向</a:t>
            </a:r>
            <a:endParaRPr lang="en-US" altLang="zh-CN" sz="8000" dirty="0" smtClean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r>
              <a:rPr lang="zh-CN" altLang="en-US" sz="8000" dirty="0" smtClean="0"/>
              <a:t>见</a:t>
            </a:r>
            <a:r>
              <a:rPr lang="en-US" altLang="zh-CN" sz="8000" dirty="0" smtClean="0"/>
              <a:t>DEMO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966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弹性力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316835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zh-CN" altLang="en-US" sz="8000" dirty="0" smtClean="0"/>
              <a:t>胡克</a:t>
            </a:r>
            <a:r>
              <a:rPr lang="zh-CN" altLang="en-US" sz="8000" dirty="0"/>
              <a:t>的弹性定律指出：弹簧在发生弹性形变时，弹簧的弹力</a:t>
            </a:r>
            <a:r>
              <a:rPr lang="en-US" altLang="zh-CN" sz="8000" dirty="0" err="1"/>
              <a:t>Ff</a:t>
            </a:r>
            <a:r>
              <a:rPr lang="zh-CN" altLang="en-US" sz="8000" dirty="0"/>
              <a:t>和弹簧的伸长量（或压缩量）</a:t>
            </a:r>
            <a:r>
              <a:rPr lang="en-US" altLang="zh-CN" sz="8000" dirty="0"/>
              <a:t>x</a:t>
            </a:r>
            <a:r>
              <a:rPr lang="zh-CN" altLang="en-US" sz="8000" dirty="0"/>
              <a:t>成正比，即</a:t>
            </a:r>
            <a:r>
              <a:rPr lang="en-US" altLang="zh-CN" sz="8000" dirty="0"/>
              <a:t>F= -</a:t>
            </a:r>
            <a:r>
              <a:rPr lang="en-US" altLang="zh-CN" sz="8000" dirty="0" err="1"/>
              <a:t>k·x</a:t>
            </a:r>
            <a:r>
              <a:rPr lang="zh-CN" altLang="en-US" sz="8000" dirty="0"/>
              <a:t>。</a:t>
            </a:r>
            <a:r>
              <a:rPr lang="en-US" altLang="zh-CN" sz="8000" dirty="0"/>
              <a:t>k</a:t>
            </a:r>
            <a:r>
              <a:rPr lang="zh-CN" altLang="en-US" sz="8000" dirty="0"/>
              <a:t>是物质的弹性系数</a:t>
            </a:r>
            <a:r>
              <a:rPr lang="zh-CN" altLang="en-US" sz="8000" dirty="0" smtClean="0"/>
              <a:t>，</a:t>
            </a:r>
            <a:r>
              <a:rPr lang="zh-CN" altLang="en-US" sz="8000" dirty="0"/>
              <a:t>位于</a:t>
            </a:r>
            <a:r>
              <a:rPr lang="en-US" altLang="zh-CN" sz="8000" dirty="0"/>
              <a:t>0</a:t>
            </a:r>
            <a:r>
              <a:rPr lang="zh-CN" altLang="en-US" sz="8000" dirty="0"/>
              <a:t>到</a:t>
            </a:r>
            <a:r>
              <a:rPr lang="en-US" altLang="zh-CN" sz="8000" dirty="0"/>
              <a:t>1</a:t>
            </a:r>
            <a:r>
              <a:rPr lang="zh-CN" altLang="en-US" sz="8000" dirty="0" smtClean="0"/>
              <a:t>之间，它</a:t>
            </a:r>
            <a:r>
              <a:rPr lang="zh-CN" altLang="en-US" sz="8000" dirty="0"/>
              <a:t>由材料的性质所决定，越大越难</a:t>
            </a:r>
            <a:r>
              <a:rPr lang="zh-CN" altLang="en-US" sz="8000" dirty="0" smtClean="0"/>
              <a:t>拉，方向相反</a:t>
            </a:r>
            <a:endParaRPr lang="en-US" altLang="zh-CN" sz="8000" dirty="0" smtClean="0"/>
          </a:p>
          <a:p>
            <a:pPr marL="0" indent="0">
              <a:buNone/>
            </a:pPr>
            <a:endParaRPr lang="en-US" altLang="zh-CN" sz="8000" dirty="0" smtClean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r>
              <a:rPr lang="zh-CN" altLang="en-US" sz="8000" dirty="0" smtClean="0"/>
              <a:t>见</a:t>
            </a:r>
            <a:r>
              <a:rPr lang="en-US" altLang="zh-CN" sz="8000" dirty="0" smtClean="0"/>
              <a:t>DEMO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5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About Me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靳晓培</a:t>
            </a:r>
            <a:endParaRPr lang="en-US" altLang="zh-CN" dirty="0"/>
          </a:p>
          <a:p>
            <a:r>
              <a:rPr lang="zh-CN" altLang="en-US" dirty="0"/>
              <a:t>奇舞团前端</a:t>
            </a:r>
          </a:p>
          <a:p>
            <a:r>
              <a:rPr lang="zh-CN" altLang="en-US" dirty="0"/>
              <a:t>支持问答项目</a:t>
            </a:r>
            <a:r>
              <a:rPr lang="zh-CN" altLang="en-US" dirty="0" smtClean="0"/>
              <a:t>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5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1: 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/>
              <a:t>2:</a:t>
            </a:r>
            <a:r>
              <a:rPr lang="zh-CN" altLang="en-US" dirty="0"/>
              <a:t> </a:t>
            </a:r>
            <a:r>
              <a:rPr lang="zh-CN" altLang="en-US" dirty="0" smtClean="0"/>
              <a:t>各种公式</a:t>
            </a:r>
            <a:endParaRPr lang="en-US" altLang="zh-CN" dirty="0" smtClean="0"/>
          </a:p>
          <a:p>
            <a:r>
              <a:rPr lang="en-US" altLang="zh-CN" dirty="0" smtClean="0"/>
              <a:t>3: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中运动方式</a:t>
            </a:r>
            <a:endParaRPr lang="en-US" altLang="zh-CN" dirty="0"/>
          </a:p>
          <a:p>
            <a:r>
              <a:rPr lang="en-US" altLang="zh-CN" dirty="0" smtClean="0"/>
              <a:t>4: </a:t>
            </a:r>
            <a:r>
              <a:rPr lang="zh-CN" altLang="en-US" dirty="0" smtClean="0"/>
              <a:t>实例结合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57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骨骼动画简单介绍</a:t>
            </a:r>
            <a:endParaRPr lang="en-US" altLang="zh-CN" dirty="0" smtClean="0"/>
          </a:p>
          <a:p>
            <a:r>
              <a:rPr lang="en-US" altLang="zh-CN" dirty="0" smtClean="0"/>
              <a:t>Flash</a:t>
            </a:r>
            <a:r>
              <a:rPr lang="zh-CN" altLang="en-US" dirty="0" smtClean="0"/>
              <a:t>动画转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动画介绍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67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概念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力学的三个领域：静力，动力学，运动学</a:t>
            </a:r>
            <a:endParaRPr lang="en-US" altLang="zh-CN" dirty="0" smtClean="0"/>
          </a:p>
          <a:p>
            <a:r>
              <a:rPr lang="zh-CN" altLang="en-US" dirty="0" smtClean="0"/>
              <a:t>静力学：研究平衡的力</a:t>
            </a:r>
            <a:endParaRPr lang="en-US" altLang="zh-CN" dirty="0" smtClean="0"/>
          </a:p>
          <a:p>
            <a:r>
              <a:rPr lang="zh-CN" altLang="en-US" dirty="0" smtClean="0"/>
              <a:t>动力学：不平衡的力导致加速运动</a:t>
            </a:r>
            <a:endParaRPr lang="en-US" altLang="zh-CN" dirty="0" smtClean="0"/>
          </a:p>
          <a:p>
            <a:r>
              <a:rPr lang="zh-CN" altLang="en-US" dirty="0" smtClean="0"/>
              <a:t>运动学：只研究纯粹的运动，不考虑涉及的力或质量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1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运动学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位置：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= new Vector2(2, 5);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以及后面讲的加速度，各种力都用这种表示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26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运动学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位移：位置的改变，两个位置向量的差值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2266950"/>
            <a:ext cx="3400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591050"/>
            <a:ext cx="29813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3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运动学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距离</a:t>
            </a:r>
            <a:r>
              <a:rPr lang="zh-CN" altLang="en-US" dirty="0" smtClean="0"/>
              <a:t>：距离是标量，位移是向量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求</a:t>
            </a:r>
            <a:r>
              <a:rPr lang="zh-CN" altLang="en-US" dirty="0" smtClean="0"/>
              <a:t>值：两点之间的距离，即位移向量长度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length: function () {</a:t>
            </a:r>
          </a:p>
          <a:p>
            <a:pPr marL="0" indent="0">
              <a:buNone/>
            </a:pPr>
            <a:r>
              <a:rPr lang="en-US" altLang="zh-CN" dirty="0" smtClean="0"/>
              <a:t>return </a:t>
            </a:r>
            <a:r>
              <a:rPr lang="en-US" altLang="zh-CN" dirty="0" err="1"/>
              <a:t>Math.sqrt</a:t>
            </a:r>
            <a:r>
              <a:rPr lang="en-US" altLang="zh-CN" dirty="0"/>
              <a:t>( </a:t>
            </a:r>
            <a:r>
              <a:rPr lang="en-US" altLang="zh-CN" dirty="0" err="1"/>
              <a:t>this.x</a:t>
            </a:r>
            <a:r>
              <a:rPr lang="en-US" altLang="zh-CN" dirty="0"/>
              <a:t> * </a:t>
            </a:r>
            <a:r>
              <a:rPr lang="en-US" altLang="zh-CN" dirty="0" err="1"/>
              <a:t>this.x</a:t>
            </a:r>
            <a:r>
              <a:rPr lang="en-US" altLang="zh-CN" dirty="0"/>
              <a:t> + </a:t>
            </a:r>
            <a:r>
              <a:rPr lang="en-US" altLang="zh-CN" dirty="0" err="1"/>
              <a:t>this.y</a:t>
            </a:r>
            <a:r>
              <a:rPr lang="en-US" altLang="zh-CN" dirty="0"/>
              <a:t> * </a:t>
            </a:r>
            <a:r>
              <a:rPr lang="en-US" altLang="zh-CN" dirty="0" err="1"/>
              <a:t>this.y</a:t>
            </a:r>
            <a:r>
              <a:rPr lang="en-US" altLang="zh-CN" dirty="0"/>
              <a:t> 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14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运动学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速度：位置随时间的改变，位移与时间比值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在动画里，一般都是定义一个速度，然后让对象根据这个速度产生位置的变化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他也是向量来表示，描述了方向和大小，比如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vel</a:t>
            </a:r>
            <a:r>
              <a:rPr lang="en-US" altLang="zh-CN" dirty="0" smtClean="0"/>
              <a:t> = new Vector2(1, 2);</a:t>
            </a:r>
          </a:p>
          <a:p>
            <a:pPr marL="0" indent="0">
              <a:buNone/>
            </a:pPr>
            <a:r>
              <a:rPr lang="zh-CN" altLang="en-US" dirty="0" smtClean="0"/>
              <a:t>若按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坐标系来讲，就是说明速度为右下方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速率：标量，是速度向量的长度，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已知角度和速率，可以根据</a:t>
            </a:r>
            <a:r>
              <a:rPr lang="zh-CN" altLang="en-US" dirty="0"/>
              <a:t>正弦</a:t>
            </a:r>
            <a:r>
              <a:rPr lang="zh-CN" altLang="en-US" dirty="0" smtClean="0"/>
              <a:t>算速度</a:t>
            </a:r>
            <a:r>
              <a:rPr lang="en-US" altLang="zh-CN" dirty="0" smtClean="0"/>
              <a:t>Y，</a:t>
            </a:r>
            <a:r>
              <a:rPr lang="zh-CN" altLang="en-US" dirty="0" smtClean="0"/>
              <a:t>余弦算速度</a:t>
            </a:r>
            <a:r>
              <a:rPr lang="en-US" altLang="zh-CN" dirty="0" smtClean="0"/>
              <a:t>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81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运动学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恒定速度：轨迹为直线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随机速度：无规律，不稳定的运动状态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鼠标控制：鼠标位置来为速度赋值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见</a:t>
            </a:r>
            <a:r>
              <a:rPr lang="en-US" altLang="zh-CN" dirty="0" smtClean="0"/>
              <a:t>DEMO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30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运动学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加速度：速度随时间的改变，因为速度是位置随时间的改变，所以加速度是位置随时间的改变程度随时间的改变，同样是向量表示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恒定加速度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随机加速度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鼠标控制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见</a:t>
            </a:r>
            <a:r>
              <a:rPr lang="en-US" altLang="zh-CN" dirty="0" smtClean="0"/>
              <a:t>DEMO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25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1634</TotalTime>
  <Words>881</Words>
  <Application>Microsoft Office PowerPoint</Application>
  <PresentationFormat>全屏显示(4:3)</PresentationFormat>
  <Paragraphs>151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1</vt:i4>
      </vt:variant>
    </vt:vector>
  </HeadingPairs>
  <TitlesOfParts>
    <vt:vector size="23" baseType="lpstr">
      <vt:lpstr>Office 主题</vt:lpstr>
      <vt:lpstr>前端与数学  物理学 </vt:lpstr>
      <vt:lpstr>About Me </vt:lpstr>
      <vt:lpstr>概念 </vt:lpstr>
      <vt:lpstr>运动学 </vt:lpstr>
      <vt:lpstr>运动学 </vt:lpstr>
      <vt:lpstr>运动学 </vt:lpstr>
      <vt:lpstr>运动学 </vt:lpstr>
      <vt:lpstr>运动学 </vt:lpstr>
      <vt:lpstr>运动学 </vt:lpstr>
      <vt:lpstr>力 </vt:lpstr>
      <vt:lpstr>牛顿第一定律 </vt:lpstr>
      <vt:lpstr>牛顿第二定律 </vt:lpstr>
      <vt:lpstr>Canvas动画中力的驱动方式 </vt:lpstr>
      <vt:lpstr>摩擦力 </vt:lpstr>
      <vt:lpstr>静摩擦力 </vt:lpstr>
      <vt:lpstr>流体摩擦 </vt:lpstr>
      <vt:lpstr>空间引力 </vt:lpstr>
      <vt:lpstr>地面引力 </vt:lpstr>
      <vt:lpstr>弹性力 </vt:lpstr>
      <vt:lpstr>总结</vt:lpstr>
      <vt:lpstr>其他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三角学和坐标系 </dc:title>
  <dc:creator>靳晓培</dc:creator>
  <cp:lastModifiedBy>靳晓培</cp:lastModifiedBy>
  <cp:revision>97</cp:revision>
  <dcterms:created xsi:type="dcterms:W3CDTF">2014-11-12T10:02:48Z</dcterms:created>
  <dcterms:modified xsi:type="dcterms:W3CDTF">2015-02-10T13:12:37Z</dcterms:modified>
</cp:coreProperties>
</file>