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前端</a:t>
            </a:r>
            <a:r>
              <a:rPr lang="zh-CN" altLang="en-US" b="1" dirty="0" smtClean="0"/>
              <a:t>与数学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 smtClean="0"/>
              <a:t>三角学</a:t>
            </a:r>
            <a:r>
              <a:rPr lang="zh-CN" altLang="en-US" b="1" dirty="0"/>
              <a:t>和坐标系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2014.11.13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tanD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Math.tan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*(</a:t>
            </a:r>
            <a:r>
              <a:rPr lang="en-US" altLang="zh-CN" dirty="0" err="1"/>
              <a:t>Math.PI</a:t>
            </a:r>
            <a:r>
              <a:rPr lang="en-US" altLang="zh-CN" dirty="0"/>
              <a:t>/180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tanD</a:t>
            </a:r>
            <a:r>
              <a:rPr lang="en-US" altLang="zh-CN" dirty="0" smtClean="0"/>
              <a:t>(90);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47" y="1340768"/>
            <a:ext cx="3086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26668"/>
            <a:ext cx="647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正切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Math.atan</a:t>
            </a:r>
            <a:r>
              <a:rPr lang="en-US" altLang="zh-CN" dirty="0" smtClean="0"/>
              <a:t>();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Math.atan2(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参数是点得</a:t>
            </a:r>
            <a:r>
              <a:rPr lang="en-US" altLang="zh-CN" dirty="0" err="1" smtClean="0"/>
              <a:t>y,x</a:t>
            </a:r>
            <a:r>
              <a:rPr lang="zh-CN" altLang="en-US" dirty="0" smtClean="0"/>
              <a:t>坐标，返回点和原点之间直线的倾斜角的弧度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建议用</a:t>
            </a:r>
            <a:r>
              <a:rPr lang="en-US" altLang="zh-CN" dirty="0" smtClean="0"/>
              <a:t>atan2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atan2D(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Math.atan2(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 *  (180/</a:t>
            </a:r>
            <a:r>
              <a:rPr lang="en-US" altLang="zh-CN" dirty="0" err="1"/>
              <a:t>Math.PI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atan2D(0,-4);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5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计算两点间连线得倾斜角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如何计算任意两点</a:t>
            </a:r>
            <a:r>
              <a:rPr lang="en-US" altLang="zh-CN" dirty="0" smtClean="0"/>
              <a:t>(x1,y1)，(x2,y2)</a:t>
            </a:r>
            <a:r>
              <a:rPr lang="zh-CN" altLang="en-US" dirty="0" smtClean="0"/>
              <a:t>之间连线得倾斜角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将两点得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坐标分别相减得到一个新的点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function atan2D(</a:t>
            </a:r>
            <a:r>
              <a:rPr lang="en-US" altLang="zh-CN" dirty="0" err="1"/>
              <a:t>y,x</a:t>
            </a:r>
            <a:r>
              <a:rPr lang="en-US" altLang="zh-CN" dirty="0"/>
              <a:t>){ </a:t>
            </a:r>
          </a:p>
          <a:p>
            <a:pPr marL="0" indent="0">
              <a:buNone/>
            </a:pPr>
            <a:r>
              <a:rPr lang="en-US" altLang="zh-CN" dirty="0"/>
              <a:t>    return Math.atan2(</a:t>
            </a:r>
            <a:r>
              <a:rPr lang="en-US" altLang="zh-CN" dirty="0" err="1"/>
              <a:t>y,x</a:t>
            </a:r>
            <a:r>
              <a:rPr lang="en-US" altLang="zh-CN" dirty="0"/>
              <a:t>) *  (180/</a:t>
            </a:r>
            <a:r>
              <a:rPr lang="en-US" altLang="zh-CN" dirty="0" err="1"/>
              <a:t>Math.PI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angleOfLine</a:t>
            </a:r>
            <a:r>
              <a:rPr lang="en-US" altLang="zh-CN" dirty="0" smtClean="0"/>
              <a:t>(x1,y1,x2,y2){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atan2D(y2-y1,x2-x1);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angleOfLine</a:t>
            </a:r>
            <a:r>
              <a:rPr lang="en-US" altLang="zh-CN" dirty="0" smtClean="0"/>
              <a:t>(3,3,5,5);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5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</a:t>
            </a:r>
            <a:r>
              <a:rPr lang="zh-CN" altLang="en-US" dirty="0"/>
              <a:t>余弦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Math.acos</a:t>
            </a:r>
            <a:r>
              <a:rPr lang="en-US" altLang="zh-CN" dirty="0" smtClean="0"/>
              <a:t>();</a:t>
            </a:r>
            <a:r>
              <a:rPr lang="zh-CN" altLang="en-US" dirty="0"/>
              <a:t>参数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之间值，返回</a:t>
            </a:r>
            <a:r>
              <a:rPr lang="zh-CN" altLang="en-US" dirty="0"/>
              <a:t>角</a:t>
            </a:r>
            <a:r>
              <a:rPr lang="zh-CN" altLang="en-US" dirty="0" smtClean="0"/>
              <a:t>弧度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acosD</a:t>
            </a:r>
            <a:r>
              <a:rPr lang="en-US" altLang="zh-CN" dirty="0" smtClean="0"/>
              <a:t>(ratio){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Math.acos</a:t>
            </a:r>
            <a:r>
              <a:rPr lang="en-US" altLang="zh-CN" dirty="0" smtClean="0"/>
              <a:t>(ratio) *  (180/</a:t>
            </a:r>
            <a:r>
              <a:rPr lang="en-US" altLang="zh-CN" dirty="0" err="1"/>
              <a:t>Math.PI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通常用来计算两个向量之间的夹角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7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</a:t>
            </a:r>
            <a:r>
              <a:rPr lang="zh-CN" altLang="en-US" dirty="0"/>
              <a:t>正</a:t>
            </a:r>
            <a:r>
              <a:rPr lang="zh-CN" altLang="en-US" dirty="0" smtClean="0"/>
              <a:t>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Math.asin</a:t>
            </a:r>
            <a:r>
              <a:rPr lang="en-US" altLang="zh-CN" dirty="0" smtClean="0"/>
              <a:t>();</a:t>
            </a:r>
            <a:r>
              <a:rPr lang="zh-CN" altLang="en-US" dirty="0"/>
              <a:t>参数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之间值，返回</a:t>
            </a:r>
            <a:r>
              <a:rPr lang="zh-CN" altLang="en-US" dirty="0"/>
              <a:t>角</a:t>
            </a:r>
            <a:r>
              <a:rPr lang="zh-CN" altLang="en-US" dirty="0" smtClean="0"/>
              <a:t>弧度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a</a:t>
            </a:r>
            <a:r>
              <a:rPr lang="en-US" altLang="zh-CN" dirty="0" err="1"/>
              <a:t>sin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(ratio){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Math.asin</a:t>
            </a:r>
            <a:r>
              <a:rPr lang="en-US" altLang="zh-CN" dirty="0" smtClean="0"/>
              <a:t>(ratio) *  (180/</a:t>
            </a:r>
            <a:r>
              <a:rPr lang="en-US" altLang="zh-CN" dirty="0" err="1"/>
              <a:t>Math.PI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并不经常使用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3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笛卡尔坐标系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0" y="1596752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31718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1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" y="1695634"/>
            <a:ext cx="21907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198884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 = </a:t>
            </a:r>
            <a:r>
              <a:rPr lang="zh-CN" altLang="en-US" dirty="0" smtClean="0"/>
              <a:t>笛卡尔的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278624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 =  - (</a:t>
            </a:r>
            <a:r>
              <a:rPr lang="zh-CN" altLang="en-US" dirty="0" smtClean="0"/>
              <a:t>笛卡尔的</a:t>
            </a:r>
            <a:r>
              <a:rPr lang="en-US" altLang="zh-CN" dirty="0" smtClean="0"/>
              <a:t>y)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3575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元素，各种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事件的坐标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Canvas</a:t>
            </a:r>
            <a:r>
              <a:rPr lang="zh-CN" altLang="en-US" dirty="0" smtClean="0"/>
              <a:t>的坐标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0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极坐标系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3145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184482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99072"/>
            <a:ext cx="5762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2006624"/>
            <a:ext cx="3365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笛卡</a:t>
            </a:r>
            <a:r>
              <a:rPr lang="zh-CN" altLang="en-US" dirty="0" smtClean="0"/>
              <a:t>尔转极坐标的方法：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1:</a:t>
            </a:r>
            <a:r>
              <a:rPr lang="zh-CN" altLang="en-US" dirty="0" smtClean="0"/>
              <a:t>手工测量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r>
              <a:rPr lang="zh-CN" altLang="en-US" dirty="0" smtClean="0"/>
              <a:t>数学方法计算</a:t>
            </a:r>
            <a:r>
              <a:rPr lang="en-US" altLang="zh-CN" dirty="0" smtClean="0"/>
              <a:t>r（</a:t>
            </a:r>
            <a:r>
              <a:rPr lang="zh-CN" altLang="en-US" dirty="0" smtClean="0"/>
              <a:t>勾股定理</a:t>
            </a:r>
            <a:r>
              <a:rPr lang="en-US" altLang="zh-CN" dirty="0" smtClean="0"/>
              <a:t>）</a:t>
            </a:r>
          </a:p>
          <a:p>
            <a:r>
              <a:rPr lang="en-US" altLang="zh-CN" dirty="0" smtClean="0"/>
              <a:t>       radius </a:t>
            </a:r>
            <a:r>
              <a:rPr lang="en-US" altLang="zh-CN" dirty="0"/>
              <a:t>= </a:t>
            </a:r>
            <a:r>
              <a:rPr lang="en-US" altLang="zh-CN" dirty="0" err="1"/>
              <a:t>Math.sqrt</a:t>
            </a:r>
            <a:r>
              <a:rPr lang="en-US" altLang="zh-CN" dirty="0"/>
              <a:t>(x*x + y*y);</a:t>
            </a:r>
            <a:endParaRPr lang="en-US" altLang="zh-CN" dirty="0" smtClean="0"/>
          </a:p>
          <a:p>
            <a:r>
              <a:rPr lang="en-US" altLang="zh-CN" dirty="0" smtClean="0"/>
              <a:t>3:</a:t>
            </a:r>
            <a:r>
              <a:rPr lang="zh-CN" altLang="en-US" dirty="0" smtClean="0"/>
              <a:t>数学方法计算角度（反正切）</a:t>
            </a:r>
            <a:endParaRPr lang="en-US" altLang="zh-CN" dirty="0" smtClean="0"/>
          </a:p>
          <a:p>
            <a:r>
              <a:rPr lang="en-US" altLang="zh-CN" dirty="0" smtClean="0"/>
              <a:t>       theta </a:t>
            </a:r>
            <a:r>
              <a:rPr lang="en-US" altLang="zh-CN" dirty="0"/>
              <a:t>= atan2D(</a:t>
            </a:r>
            <a:r>
              <a:rPr lang="en-US" altLang="zh-CN" dirty="0" err="1"/>
              <a:t>y,x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607" y="4059720"/>
            <a:ext cx="4940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 atan2D(</a:t>
            </a:r>
            <a:r>
              <a:rPr lang="en-US" altLang="zh-CN" dirty="0" err="1"/>
              <a:t>y,x</a:t>
            </a:r>
            <a:r>
              <a:rPr lang="en-US" altLang="zh-CN" dirty="0"/>
              <a:t>){ </a:t>
            </a:r>
          </a:p>
          <a:p>
            <a:r>
              <a:rPr lang="en-US" altLang="zh-CN" dirty="0"/>
              <a:t>    return Math.atan2(</a:t>
            </a:r>
            <a:r>
              <a:rPr lang="en-US" altLang="zh-CN" dirty="0" err="1"/>
              <a:t>y,x</a:t>
            </a:r>
            <a:r>
              <a:rPr lang="en-US" altLang="zh-CN" dirty="0"/>
              <a:t>) *  (180/</a:t>
            </a:r>
            <a:r>
              <a:rPr lang="en-US" altLang="zh-CN" dirty="0" err="1"/>
              <a:t>Math.PI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conver</a:t>
            </a:r>
            <a:r>
              <a:rPr lang="en-US" altLang="zh-CN" dirty="0"/>
              <a:t>(p){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radius = </a:t>
            </a:r>
            <a:r>
              <a:rPr lang="en-US" altLang="zh-CN" dirty="0" err="1"/>
              <a:t>Math.sqrt</a:t>
            </a:r>
            <a:r>
              <a:rPr lang="en-US" altLang="zh-CN" dirty="0"/>
              <a:t>(</a:t>
            </a:r>
            <a:r>
              <a:rPr lang="en-US" altLang="zh-CN" dirty="0" err="1"/>
              <a:t>p.x</a:t>
            </a:r>
            <a:r>
              <a:rPr lang="en-US" altLang="zh-CN" dirty="0"/>
              <a:t>*</a:t>
            </a:r>
            <a:r>
              <a:rPr lang="en-US" altLang="zh-CN" dirty="0" err="1"/>
              <a:t>p.x</a:t>
            </a:r>
            <a:r>
              <a:rPr lang="en-US" altLang="zh-CN" dirty="0"/>
              <a:t> + </a:t>
            </a:r>
            <a:r>
              <a:rPr lang="en-US" altLang="zh-CN" dirty="0" err="1"/>
              <a:t>p.y</a:t>
            </a:r>
            <a:r>
              <a:rPr lang="en-US" altLang="zh-CN" dirty="0"/>
              <a:t>*</a:t>
            </a:r>
            <a:r>
              <a:rPr lang="en-US" altLang="zh-CN" dirty="0" err="1"/>
              <a:t>p.y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theta = atan2D(</a:t>
            </a:r>
            <a:r>
              <a:rPr lang="en-US" altLang="zh-CN" dirty="0" err="1"/>
              <a:t>p.y,p.x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{</a:t>
            </a:r>
            <a:r>
              <a:rPr lang="en-US" altLang="zh-CN" dirty="0" err="1"/>
              <a:t>r:radius,t:theta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conver</a:t>
            </a:r>
            <a:r>
              <a:rPr lang="en-US" altLang="zh-CN" dirty="0"/>
              <a:t>({x:3,y:4});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6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极坐标系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3145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184482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99072"/>
            <a:ext cx="5762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2006624"/>
            <a:ext cx="38964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极坐标</a:t>
            </a:r>
            <a:r>
              <a:rPr lang="zh-CN" altLang="en-US" dirty="0"/>
              <a:t>转</a:t>
            </a:r>
            <a:r>
              <a:rPr lang="zh-CN" altLang="en-US" dirty="0" smtClean="0"/>
              <a:t>笛</a:t>
            </a:r>
            <a:r>
              <a:rPr lang="zh-CN" altLang="en-US" dirty="0"/>
              <a:t>卡</a:t>
            </a:r>
            <a:r>
              <a:rPr lang="zh-CN" altLang="en-US" dirty="0" smtClean="0"/>
              <a:t>尔的方法：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 smtClean="0"/>
              <a:t>cosD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){ 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Math.cos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*(</a:t>
            </a:r>
            <a:r>
              <a:rPr lang="en-US" altLang="zh-CN" dirty="0" err="1"/>
              <a:t>Math.PI</a:t>
            </a:r>
            <a:r>
              <a:rPr lang="en-US" altLang="zh-CN" dirty="0"/>
              <a:t>/180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sinD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){ 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Math.sin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*(</a:t>
            </a:r>
            <a:r>
              <a:rPr lang="en-US" altLang="zh-CN" dirty="0" err="1"/>
              <a:t>Math.PI</a:t>
            </a:r>
            <a:r>
              <a:rPr lang="en-US" altLang="zh-CN" dirty="0"/>
              <a:t>/180));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607" y="4059720"/>
            <a:ext cx="2585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/>
              <a:t>conver</a:t>
            </a:r>
            <a:r>
              <a:rPr lang="en-US" altLang="zh-CN" dirty="0"/>
              <a:t>(p){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x = </a:t>
            </a:r>
            <a:r>
              <a:rPr lang="en-US" altLang="zh-CN" dirty="0" err="1"/>
              <a:t>p.r</a:t>
            </a:r>
            <a:r>
              <a:rPr lang="en-US" altLang="zh-CN" dirty="0"/>
              <a:t> * </a:t>
            </a:r>
            <a:r>
              <a:rPr lang="en-US" altLang="zh-CN" dirty="0" err="1"/>
              <a:t>cosD</a:t>
            </a:r>
            <a:r>
              <a:rPr lang="en-US" altLang="zh-CN" dirty="0"/>
              <a:t>(p.t);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y = </a:t>
            </a:r>
            <a:r>
              <a:rPr lang="en-US" altLang="zh-CN" dirty="0" err="1"/>
              <a:t>p.r</a:t>
            </a:r>
            <a:r>
              <a:rPr lang="en-US" altLang="zh-CN" dirty="0"/>
              <a:t> * </a:t>
            </a:r>
            <a:r>
              <a:rPr lang="en-US" altLang="zh-CN" dirty="0" err="1"/>
              <a:t>sinD</a:t>
            </a:r>
            <a:r>
              <a:rPr lang="en-US" altLang="zh-CN" dirty="0"/>
              <a:t>(p.t); </a:t>
            </a:r>
            <a:endParaRPr lang="en-US" altLang="zh-CN" dirty="0" smtClean="0"/>
          </a:p>
          <a:p>
            <a:r>
              <a:rPr lang="en-US" altLang="zh-CN" dirty="0" smtClean="0"/>
              <a:t>    return </a:t>
            </a:r>
            <a:r>
              <a:rPr lang="en-US" altLang="zh-CN" dirty="0"/>
              <a:t>{</a:t>
            </a:r>
            <a:r>
              <a:rPr lang="en-US" altLang="zh-CN" dirty="0" err="1"/>
              <a:t>x:x,y:y</a:t>
            </a: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conver</a:t>
            </a:r>
            <a:r>
              <a:rPr lang="en-US" altLang="zh-CN" dirty="0"/>
              <a:t>({r:5,t:90});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 </a:t>
            </a:r>
            <a:r>
              <a:rPr lang="zh-CN" altLang="en-US" dirty="0" smtClean="0"/>
              <a:t>三角学基础公式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r>
              <a:rPr lang="zh-CN" altLang="en-US" dirty="0"/>
              <a:t> </a:t>
            </a:r>
            <a:r>
              <a:rPr lang="zh-CN" altLang="en-US" dirty="0" smtClean="0"/>
              <a:t>如何用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的方式熟练运用</a:t>
            </a:r>
            <a:endParaRPr lang="en-US" altLang="zh-CN" dirty="0" smtClean="0"/>
          </a:p>
          <a:p>
            <a:r>
              <a:rPr lang="en-US" altLang="zh-CN" dirty="0" smtClean="0"/>
              <a:t>3: </a:t>
            </a:r>
            <a:r>
              <a:rPr lang="zh-CN" altLang="en-US" dirty="0" smtClean="0"/>
              <a:t>坐标系互转</a:t>
            </a:r>
            <a:endParaRPr lang="en-US" altLang="zh-CN" dirty="0" smtClean="0"/>
          </a:p>
          <a:p>
            <a:r>
              <a:rPr lang="en-US" altLang="zh-CN" dirty="0" smtClean="0"/>
              <a:t>4: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的坐标系运用</a:t>
            </a:r>
            <a:endParaRPr lang="en-US" altLang="zh-CN" dirty="0" smtClean="0"/>
          </a:p>
          <a:p>
            <a:r>
              <a:rPr lang="en-US" altLang="zh-CN" dirty="0" smtClean="0"/>
              <a:t>5: </a:t>
            </a:r>
            <a:r>
              <a:rPr lang="zh-CN" altLang="en-US" dirty="0" smtClean="0"/>
              <a:t>如何用在项目中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8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About Me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靳晓培</a:t>
            </a:r>
            <a:endParaRPr lang="en-US" altLang="zh-CN" dirty="0"/>
          </a:p>
          <a:p>
            <a:r>
              <a:rPr lang="zh-CN" altLang="en-US" dirty="0"/>
              <a:t>奇舞团前端</a:t>
            </a:r>
          </a:p>
          <a:p>
            <a:r>
              <a:rPr lang="zh-CN" altLang="en-US" dirty="0"/>
              <a:t>支持问答项目</a:t>
            </a:r>
            <a:r>
              <a:rPr lang="zh-CN" altLang="en-US" dirty="0" smtClean="0"/>
              <a:t>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本次讲解的都是基础知识，涉及的代码也可以用在含有动画的项目中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掌握这些，为以后更深入的二维，三维向量，物理运算打下基础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为以后开发高级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项目打下基础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9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数学是什么？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638425"/>
            <a:ext cx="81343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1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勾股定理</a:t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两点之间的距离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69" y="2204864"/>
            <a:ext cx="53054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56" y="5157192"/>
            <a:ext cx="28670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两点之间的距离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var d = </a:t>
            </a:r>
            <a:r>
              <a:rPr lang="en-US" altLang="zh-CN" dirty="0" err="1"/>
              <a:t>Math.sqrt</a:t>
            </a:r>
            <a:r>
              <a:rPr lang="en-US" altLang="zh-CN" dirty="0"/>
              <a:t>(dx*dx + </a:t>
            </a:r>
            <a:r>
              <a:rPr lang="en-US" altLang="zh-CN" dirty="0" err="1"/>
              <a:t>dy</a:t>
            </a:r>
            <a:r>
              <a:rPr lang="en-US" altLang="zh-CN" dirty="0"/>
              <a:t>*</a:t>
            </a:r>
            <a:r>
              <a:rPr lang="en-US" altLang="zh-CN" dirty="0" err="1"/>
              <a:t>dy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function distance(</a:t>
            </a:r>
            <a:r>
              <a:rPr lang="en-US" altLang="zh-CN" dirty="0" err="1"/>
              <a:t>dx,dy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/>
              <a:t>Math.sqrt</a:t>
            </a:r>
            <a:r>
              <a:rPr lang="en-US" altLang="zh-CN" dirty="0"/>
              <a:t>(dx*dx + </a:t>
            </a:r>
            <a:r>
              <a:rPr lang="en-US" altLang="zh-CN" dirty="0" err="1"/>
              <a:t>dy</a:t>
            </a:r>
            <a:r>
              <a:rPr lang="en-US" altLang="zh-CN" dirty="0"/>
              <a:t>*</a:t>
            </a:r>
            <a:r>
              <a:rPr lang="en-US" altLang="zh-CN" dirty="0" err="1"/>
              <a:t>dy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 distance(x1,y1,x2,y2){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dx = x2 - x1;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var </a:t>
            </a:r>
            <a:r>
              <a:rPr lang="en-US" altLang="zh-CN" dirty="0" err="1"/>
              <a:t>dy</a:t>
            </a:r>
            <a:r>
              <a:rPr lang="en-US" altLang="zh-CN" dirty="0"/>
              <a:t> = y2 - y1;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/>
              <a:t>Math.sqrt</a:t>
            </a:r>
            <a:r>
              <a:rPr lang="en-US" altLang="zh-CN" dirty="0"/>
              <a:t>(dx*dx + </a:t>
            </a:r>
            <a:r>
              <a:rPr lang="en-US" altLang="zh-CN" dirty="0" err="1"/>
              <a:t>dy</a:t>
            </a:r>
            <a:r>
              <a:rPr lang="en-US" altLang="zh-CN" dirty="0"/>
              <a:t>*</a:t>
            </a:r>
            <a:r>
              <a:rPr lang="en-US" altLang="zh-CN" dirty="0" err="1"/>
              <a:t>dy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73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度转换为弧度</a:t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degreesToRadians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*(</a:t>
            </a:r>
            <a:r>
              <a:rPr lang="en-US" altLang="zh-CN" dirty="0" err="1"/>
              <a:t>Math.PI</a:t>
            </a:r>
            <a:r>
              <a:rPr lang="en-US" altLang="zh-CN" dirty="0"/>
              <a:t>/180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那么</a:t>
            </a:r>
            <a:r>
              <a:rPr lang="zh-CN" altLang="en-US" dirty="0" smtClean="0"/>
              <a:t>如何把弧度转换为度？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72555"/>
            <a:ext cx="27336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4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sinD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Math.sin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*(</a:t>
            </a:r>
            <a:r>
              <a:rPr lang="en-US" altLang="zh-CN" dirty="0" err="1"/>
              <a:t>Math.PI</a:t>
            </a:r>
            <a:r>
              <a:rPr lang="en-US" altLang="zh-CN" dirty="0"/>
              <a:t>/180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sinD</a:t>
            </a:r>
            <a:r>
              <a:rPr lang="en-US" altLang="zh-CN" dirty="0" smtClean="0"/>
              <a:t>(90);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47" y="1340768"/>
            <a:ext cx="3086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6123"/>
            <a:ext cx="2314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57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2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余弦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cosD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Math.cos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*(</a:t>
            </a:r>
            <a:r>
              <a:rPr lang="en-US" altLang="zh-CN" dirty="0" err="1"/>
              <a:t>Math.PI</a:t>
            </a:r>
            <a:r>
              <a:rPr lang="en-US" altLang="zh-CN" dirty="0"/>
              <a:t>/180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cosD</a:t>
            </a:r>
            <a:r>
              <a:rPr lang="en-US" altLang="zh-CN" dirty="0" smtClean="0"/>
              <a:t>(90);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47" y="1340768"/>
            <a:ext cx="3086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16" y="854993"/>
            <a:ext cx="2362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26668"/>
            <a:ext cx="638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618</TotalTime>
  <Words>570</Words>
  <Application>Microsoft Office PowerPoint</Application>
  <PresentationFormat>全屏显示(4:3)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Office 主题</vt:lpstr>
      <vt:lpstr>前端与数学  三角学和坐标系 </vt:lpstr>
      <vt:lpstr>About Me </vt:lpstr>
      <vt:lpstr>数学是什么？ </vt:lpstr>
      <vt:lpstr>勾股定理 </vt:lpstr>
      <vt:lpstr>两点之间的距离 </vt:lpstr>
      <vt:lpstr>两点之间的距离 </vt:lpstr>
      <vt:lpstr>度转换为弧度  </vt:lpstr>
      <vt:lpstr>正弦</vt:lpstr>
      <vt:lpstr>余弦</vt:lpstr>
      <vt:lpstr>正切</vt:lpstr>
      <vt:lpstr>反正切</vt:lpstr>
      <vt:lpstr>计算两点间连线得倾斜角</vt:lpstr>
      <vt:lpstr>反余弦</vt:lpstr>
      <vt:lpstr>反正弦</vt:lpstr>
      <vt:lpstr>笛卡尔坐标系</vt:lpstr>
      <vt:lpstr>JS坐标系</vt:lpstr>
      <vt:lpstr>极坐标系</vt:lpstr>
      <vt:lpstr>极坐标系</vt:lpstr>
      <vt:lpstr>总结</vt:lpstr>
      <vt:lpstr>谢谢！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三角学和坐标系 </dc:title>
  <dc:creator>靳晓培</dc:creator>
  <cp:lastModifiedBy>靳晓培</cp:lastModifiedBy>
  <cp:revision>51</cp:revision>
  <dcterms:created xsi:type="dcterms:W3CDTF">2014-11-12T10:02:48Z</dcterms:created>
  <dcterms:modified xsi:type="dcterms:W3CDTF">2015-01-19T10:23:18Z</dcterms:modified>
</cp:coreProperties>
</file>