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7" r:id="rId6"/>
    <p:sldId id="276" r:id="rId7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前端</a:t>
            </a:r>
            <a:r>
              <a:rPr lang="zh-CN" altLang="en-US" b="1" dirty="0" smtClean="0"/>
              <a:t>与数学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二维空间中的向量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2014.11.20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About Me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靳晓培</a:t>
            </a:r>
            <a:endParaRPr lang="en-US" altLang="zh-CN" dirty="0"/>
          </a:p>
          <a:p>
            <a:r>
              <a:rPr lang="zh-CN" altLang="en-US" dirty="0"/>
              <a:t>奇舞团前端</a:t>
            </a:r>
          </a:p>
          <a:p>
            <a:r>
              <a:rPr lang="zh-CN" altLang="en-US" dirty="0"/>
              <a:t>支持问答项目</a:t>
            </a:r>
            <a:r>
              <a:rPr lang="zh-CN" altLang="en-US" dirty="0" smtClean="0"/>
              <a:t>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5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向量是</a:t>
            </a:r>
            <a:r>
              <a:rPr lang="zh-CN" altLang="en-US" b="1" dirty="0"/>
              <a:t>什么？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44291"/>
            <a:ext cx="85344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1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向量是什么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908720"/>
            <a:ext cx="85058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6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1: </a:t>
            </a:r>
            <a:r>
              <a:rPr lang="zh-CN" altLang="en-US" dirty="0" smtClean="0"/>
              <a:t>向量基本概念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向量各种公式</a:t>
            </a:r>
            <a:endParaRPr lang="en-US" altLang="zh-CN" dirty="0" smtClean="0"/>
          </a:p>
          <a:p>
            <a:r>
              <a:rPr lang="en-US" altLang="zh-CN" dirty="0" smtClean="0"/>
              <a:t>3: </a:t>
            </a:r>
            <a:r>
              <a:rPr lang="zh-CN" altLang="en-US" dirty="0" smtClean="0"/>
              <a:t>向量</a:t>
            </a:r>
            <a:r>
              <a:rPr lang="zh-CN" altLang="en-US" dirty="0"/>
              <a:t>在笛卡尔坐标中</a:t>
            </a:r>
            <a:r>
              <a:rPr lang="zh-CN" altLang="en-US" dirty="0" smtClean="0"/>
              <a:t>运动方式</a:t>
            </a:r>
            <a:endParaRPr lang="en-US" altLang="zh-CN" dirty="0"/>
          </a:p>
          <a:p>
            <a:r>
              <a:rPr lang="en-US" altLang="zh-CN" dirty="0" smtClean="0"/>
              <a:t>4: </a:t>
            </a:r>
            <a:r>
              <a:rPr lang="zh-CN" altLang="en-US" dirty="0" smtClean="0"/>
              <a:t>如何</a:t>
            </a:r>
            <a:r>
              <a:rPr lang="zh-CN" altLang="en-US" dirty="0"/>
              <a:t>转换为</a:t>
            </a:r>
            <a:r>
              <a:rPr lang="en-US" altLang="zh-CN" dirty="0"/>
              <a:t>canvas</a:t>
            </a:r>
            <a:r>
              <a:rPr lang="zh-CN" altLang="en-US" dirty="0"/>
              <a:t>的</a:t>
            </a:r>
            <a:r>
              <a:rPr lang="zh-CN" altLang="en-US" dirty="0" smtClean="0"/>
              <a:t>运动方式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578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本次讲解的都是基础知识，涉及的代码也可以用在含有动画的项目中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掌握这些，为以后更</a:t>
            </a:r>
            <a:r>
              <a:rPr lang="zh-CN" altLang="en-US" smtClean="0"/>
              <a:t>深入</a:t>
            </a:r>
            <a:r>
              <a:rPr lang="zh-CN" altLang="en-US" smtClean="0"/>
              <a:t>的三维</a:t>
            </a:r>
            <a:r>
              <a:rPr lang="zh-CN" altLang="en-US" dirty="0" smtClean="0"/>
              <a:t>向量，物理运算打下基础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为以后开发高级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项目打下基础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92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731</TotalTime>
  <Words>96</Words>
  <Application>Microsoft Office PowerPoint</Application>
  <PresentationFormat>全屏显示(4:3)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  <vt:variant>
        <vt:lpstr>自定义放映</vt:lpstr>
      </vt:variant>
      <vt:variant>
        <vt:i4>1</vt:i4>
      </vt:variant>
    </vt:vector>
  </HeadingPairs>
  <TitlesOfParts>
    <vt:vector size="8" baseType="lpstr">
      <vt:lpstr>Office 主题</vt:lpstr>
      <vt:lpstr>前端与数学  二维空间中的向量 </vt:lpstr>
      <vt:lpstr>About Me </vt:lpstr>
      <vt:lpstr>向量是什么？ </vt:lpstr>
      <vt:lpstr>向量是什么 </vt:lpstr>
      <vt:lpstr>总结</vt:lpstr>
      <vt:lpstr>谢谢！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三角学和坐标系 </dc:title>
  <dc:creator>靳晓培</dc:creator>
  <cp:lastModifiedBy>靳晓培</cp:lastModifiedBy>
  <cp:revision>58</cp:revision>
  <dcterms:created xsi:type="dcterms:W3CDTF">2014-11-12T10:02:48Z</dcterms:created>
  <dcterms:modified xsi:type="dcterms:W3CDTF">2015-01-19T11:20:22Z</dcterms:modified>
</cp:coreProperties>
</file>