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js.com/Docs/EaselJS/classes/Ticker.html#property_paused" TargetMode="External"/><Relationship Id="rId2" Type="http://schemas.openxmlformats.org/officeDocument/2006/relationships/hyperlink" Target="http://www.upscale.utoronto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k.douban.com/subject/1128328/" TargetMode="External"/><Relationship Id="rId5" Type="http://schemas.openxmlformats.org/officeDocument/2006/relationships/hyperlink" Target="http://threejs.org/docs/#Reference/Math/Vector3" TargetMode="External"/><Relationship Id="rId4" Type="http://schemas.openxmlformats.org/officeDocument/2006/relationships/hyperlink" Target="http://help.adobe.com/zh_CN/FlashPlatform/reference/actionscript/3/flash/geom/Vector3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与数学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三</a:t>
            </a:r>
            <a:r>
              <a:rPr lang="zh-CN" altLang="en-US" b="1" dirty="0" smtClean="0"/>
              <a:t>维</a:t>
            </a:r>
            <a:r>
              <a:rPr lang="zh-CN" altLang="en-US" b="1" dirty="0"/>
              <a:t>空间中的向量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2015.1.19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About Me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靳晓培</a:t>
            </a:r>
            <a:endParaRPr lang="en-US" altLang="zh-CN" dirty="0"/>
          </a:p>
          <a:p>
            <a:r>
              <a:rPr lang="zh-CN" altLang="en-US" dirty="0"/>
              <a:t>奇舞团前端</a:t>
            </a:r>
          </a:p>
          <a:p>
            <a:r>
              <a:rPr lang="zh-CN" altLang="en-US" dirty="0"/>
              <a:t>支持问答项目</a:t>
            </a:r>
            <a:r>
              <a:rPr lang="zh-CN" altLang="en-US" dirty="0" smtClean="0"/>
              <a:t>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一些很有用的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1: </a:t>
            </a:r>
            <a:r>
              <a:rPr lang="zh-CN" altLang="en-US" dirty="0" smtClean="0"/>
              <a:t>加拿大多伦多大学物理系，在线物理教程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http://www.upscale.utoronto.ca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2：DEMO</a:t>
            </a:r>
            <a:r>
              <a:rPr lang="zh-CN" altLang="en-US" dirty="0" smtClean="0"/>
              <a:t>中用到的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库，在线文档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createjs.com/Docs/EaselJS/classes/Ticker.html#property_paused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3: </a:t>
            </a:r>
            <a:r>
              <a:rPr lang="en-US" altLang="zh-CN" dirty="0" smtClean="0"/>
              <a:t>flash Vector3D</a:t>
            </a:r>
            <a:r>
              <a:rPr lang="zh-CN" altLang="en-US" dirty="0" smtClean="0"/>
              <a:t>类参考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help.adobe.com/zh_CN/FlashPlatform/reference/actionscript/3/flash/geom/Vector3D.html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4: </a:t>
            </a:r>
            <a:r>
              <a:rPr lang="en-US" altLang="zh-CN" dirty="0" err="1"/>
              <a:t>threejs</a:t>
            </a:r>
            <a:r>
              <a:rPr lang="en-US" altLang="zh-CN" dirty="0"/>
              <a:t>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参考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://threejs.org/docs/#</a:t>
            </a:r>
            <a:r>
              <a:rPr lang="en-US" altLang="zh-CN" dirty="0" smtClean="0">
                <a:hlinkClick r:id="rId5"/>
              </a:rPr>
              <a:t>Reference/Math/Vector3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5: </a:t>
            </a:r>
            <a:r>
              <a:rPr lang="en-US" altLang="zh-CN" dirty="0"/>
              <a:t>Flash MX</a:t>
            </a:r>
            <a:r>
              <a:rPr lang="zh-CN" altLang="en-US" dirty="0"/>
              <a:t>编程与创意实现</a:t>
            </a:r>
          </a:p>
          <a:p>
            <a:pPr marL="0" indent="0">
              <a:buNone/>
            </a:pP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://book.douban.com/subject/1128328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41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本次讲解的都是基础知识，涉及的代码也可以用在含有动画的项目中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掌握这些，为以后更深入</a:t>
            </a:r>
            <a:r>
              <a:rPr lang="zh-CN" altLang="en-US" dirty="0" smtClean="0"/>
              <a:t>的物理</a:t>
            </a:r>
            <a:r>
              <a:rPr lang="zh-CN" altLang="en-US" dirty="0" smtClean="0"/>
              <a:t>运算打下基础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为以后开发高级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项目打下基础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92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763</TotalTime>
  <Words>115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1</vt:i4>
      </vt:variant>
    </vt:vector>
  </HeadingPairs>
  <TitlesOfParts>
    <vt:vector size="6" baseType="lpstr">
      <vt:lpstr>Office 主题</vt:lpstr>
      <vt:lpstr>前端与数学  三维空间中的向量 </vt:lpstr>
      <vt:lpstr>About Me </vt:lpstr>
      <vt:lpstr>一些很有用的 </vt:lpstr>
      <vt:lpstr>谢谢！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三角学和坐标系 </dc:title>
  <dc:creator>靳晓培</dc:creator>
  <cp:lastModifiedBy>靳晓培</cp:lastModifiedBy>
  <cp:revision>62</cp:revision>
  <dcterms:created xsi:type="dcterms:W3CDTF">2014-11-12T10:02:48Z</dcterms:created>
  <dcterms:modified xsi:type="dcterms:W3CDTF">2015-01-19T11:53:53Z</dcterms:modified>
</cp:coreProperties>
</file>