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4" r:id="rId5"/>
    <p:sldId id="310" r:id="rId6"/>
    <p:sldId id="307" r:id="rId7"/>
    <p:sldId id="308" r:id="rId8"/>
    <p:sldId id="316" r:id="rId9"/>
    <p:sldId id="315" r:id="rId10"/>
    <p:sldId id="312" r:id="rId11"/>
    <p:sldId id="309" r:id="rId12"/>
    <p:sldId id="313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20B7C-3E0A-4C67-926D-378CBC8A85A4}" v="111" dt="2021-06-02T01:10:16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Caruana" userId="82ad0ee9fce88be6" providerId="LiveId" clId="{C7E20B7C-3E0A-4C67-926D-378CBC8A85A4}"/>
    <pc:docChg chg="undo custSel addSld delSld modSld">
      <pc:chgData name="Lisa Caruana" userId="82ad0ee9fce88be6" providerId="LiveId" clId="{C7E20B7C-3E0A-4C67-926D-378CBC8A85A4}" dt="2021-06-02T01:10:31.943" v="4369" actId="27636"/>
      <pc:docMkLst>
        <pc:docMk/>
      </pc:docMkLst>
      <pc:sldChg chg="addSp modSp mod">
        <pc:chgData name="Lisa Caruana" userId="82ad0ee9fce88be6" providerId="LiveId" clId="{C7E20B7C-3E0A-4C67-926D-378CBC8A85A4}" dt="2021-06-02T00:45:36.331" v="3399" actId="20577"/>
        <pc:sldMkLst>
          <pc:docMk/>
          <pc:sldMk cId="1205248810" sldId="274"/>
        </pc:sldMkLst>
        <pc:spChg chg="mod">
          <ac:chgData name="Lisa Caruana" userId="82ad0ee9fce88be6" providerId="LiveId" clId="{C7E20B7C-3E0A-4C67-926D-378CBC8A85A4}" dt="2021-05-31T23:08:03.437" v="1" actId="20577"/>
          <ac:spMkLst>
            <pc:docMk/>
            <pc:sldMk cId="1205248810" sldId="274"/>
            <ac:spMk id="2" creationId="{1C21E816-31F5-48BB-BD02-D15F2F18B48A}"/>
          </ac:spMkLst>
        </pc:spChg>
        <pc:spChg chg="mod">
          <ac:chgData name="Lisa Caruana" userId="82ad0ee9fce88be6" providerId="LiveId" clId="{C7E20B7C-3E0A-4C67-926D-378CBC8A85A4}" dt="2021-05-31T23:08:21.238" v="26" actId="20577"/>
          <ac:spMkLst>
            <pc:docMk/>
            <pc:sldMk cId="1205248810" sldId="274"/>
            <ac:spMk id="3" creationId="{835D6E6B-3353-491C-A3C6-F278D6CED8B3}"/>
          </ac:spMkLst>
        </pc:spChg>
        <pc:spChg chg="add mod">
          <ac:chgData name="Lisa Caruana" userId="82ad0ee9fce88be6" providerId="LiveId" clId="{C7E20B7C-3E0A-4C67-926D-378CBC8A85A4}" dt="2021-06-02T00:45:36.331" v="3399" actId="20577"/>
          <ac:spMkLst>
            <pc:docMk/>
            <pc:sldMk cId="1205248810" sldId="274"/>
            <ac:spMk id="4" creationId="{B37DB4B1-969F-4D71-8038-AD171C874C40}"/>
          </ac:spMkLst>
        </pc:spChg>
      </pc:sldChg>
      <pc:sldChg chg="addSp delSp modSp mod">
        <pc:chgData name="Lisa Caruana" userId="82ad0ee9fce88be6" providerId="LiveId" clId="{C7E20B7C-3E0A-4C67-926D-378CBC8A85A4}" dt="2021-06-01T01:08:27.527" v="509" actId="20577"/>
        <pc:sldMkLst>
          <pc:docMk/>
          <pc:sldMk cId="2633271797" sldId="307"/>
        </pc:sldMkLst>
        <pc:spChg chg="mod">
          <ac:chgData name="Lisa Caruana" userId="82ad0ee9fce88be6" providerId="LiveId" clId="{C7E20B7C-3E0A-4C67-926D-378CBC8A85A4}" dt="2021-05-31T23:08:49.947" v="70" actId="1076"/>
          <ac:spMkLst>
            <pc:docMk/>
            <pc:sldMk cId="2633271797" sldId="307"/>
            <ac:spMk id="2" creationId="{E52D4D1E-BA60-4A23-8EBC-1159C82F9571}"/>
          </ac:spMkLst>
        </pc:spChg>
        <pc:spChg chg="add mod">
          <ac:chgData name="Lisa Caruana" userId="82ad0ee9fce88be6" providerId="LiveId" clId="{C7E20B7C-3E0A-4C67-926D-378CBC8A85A4}" dt="2021-05-31T23:17:18.957" v="348" actId="20577"/>
          <ac:spMkLst>
            <pc:docMk/>
            <pc:sldMk cId="2633271797" sldId="307"/>
            <ac:spMk id="3" creationId="{3C553297-1EDB-470C-B643-942FDF7DFDEA}"/>
          </ac:spMkLst>
        </pc:spChg>
        <pc:spChg chg="add del mod">
          <ac:chgData name="Lisa Caruana" userId="82ad0ee9fce88be6" providerId="LiveId" clId="{C7E20B7C-3E0A-4C67-926D-378CBC8A85A4}" dt="2021-05-31T23:18:41.769" v="351"/>
          <ac:spMkLst>
            <pc:docMk/>
            <pc:sldMk cId="2633271797" sldId="307"/>
            <ac:spMk id="6" creationId="{86F62669-CDE5-4D4B-A1AA-D16216DDBA07}"/>
          </ac:spMkLst>
        </pc:spChg>
        <pc:spChg chg="add mod">
          <ac:chgData name="Lisa Caruana" userId="82ad0ee9fce88be6" providerId="LiveId" clId="{C7E20B7C-3E0A-4C67-926D-378CBC8A85A4}" dt="2021-06-01T00:18:02.993" v="499" actId="115"/>
          <ac:spMkLst>
            <pc:docMk/>
            <pc:sldMk cId="2633271797" sldId="307"/>
            <ac:spMk id="7" creationId="{C9C48DCE-1C5E-4033-9E3F-8A4D64BCCC6E}"/>
          </ac:spMkLst>
        </pc:spChg>
        <pc:spChg chg="add mod">
          <ac:chgData name="Lisa Caruana" userId="82ad0ee9fce88be6" providerId="LiveId" clId="{C7E20B7C-3E0A-4C67-926D-378CBC8A85A4}" dt="2021-06-01T01:08:27.527" v="509" actId="20577"/>
          <ac:spMkLst>
            <pc:docMk/>
            <pc:sldMk cId="2633271797" sldId="307"/>
            <ac:spMk id="8" creationId="{558FA024-4A3A-47DD-8FCD-898B1E6CA08A}"/>
          </ac:spMkLst>
        </pc:spChg>
        <pc:graphicFrameChg chg="mod">
          <ac:chgData name="Lisa Caruana" userId="82ad0ee9fce88be6" providerId="LiveId" clId="{C7E20B7C-3E0A-4C67-926D-378CBC8A85A4}" dt="2021-06-01T00:17:29.598" v="494" actId="18131"/>
          <ac:graphicFrameMkLst>
            <pc:docMk/>
            <pc:sldMk cId="2633271797" sldId="307"/>
            <ac:graphicFrameMk id="5" creationId="{65AA958D-239A-4E9F-9880-A6024BBB0D68}"/>
          </ac:graphicFrameMkLst>
        </pc:graphicFrameChg>
        <pc:picChg chg="add del mod">
          <ac:chgData name="Lisa Caruana" userId="82ad0ee9fce88be6" providerId="LiveId" clId="{C7E20B7C-3E0A-4C67-926D-378CBC8A85A4}" dt="2021-05-31T23:15:44.149" v="168"/>
          <ac:picMkLst>
            <pc:docMk/>
            <pc:sldMk cId="2633271797" sldId="307"/>
            <ac:picMk id="4" creationId="{4509F426-4379-498B-AEA8-133EBEF5EF7C}"/>
          </ac:picMkLst>
        </pc:picChg>
        <pc:picChg chg="add del mod ord">
          <ac:chgData name="Lisa Caruana" userId="82ad0ee9fce88be6" providerId="LiveId" clId="{C7E20B7C-3E0A-4C67-926D-378CBC8A85A4}" dt="2021-06-01T00:16:28.671" v="482" actId="478"/>
          <ac:picMkLst>
            <pc:docMk/>
            <pc:sldMk cId="2633271797" sldId="307"/>
            <ac:picMk id="10" creationId="{8215B59E-863A-4534-885F-8A153048EA02}"/>
          </ac:picMkLst>
        </pc:picChg>
      </pc:sldChg>
      <pc:sldChg chg="addSp delSp modSp new mod setBg setClrOvrMap">
        <pc:chgData name="Lisa Caruana" userId="82ad0ee9fce88be6" providerId="LiveId" clId="{C7E20B7C-3E0A-4C67-926D-378CBC8A85A4}" dt="2021-06-01T01:25:22.680" v="1983" actId="20577"/>
        <pc:sldMkLst>
          <pc:docMk/>
          <pc:sldMk cId="1256713491" sldId="308"/>
        </pc:sldMkLst>
        <pc:spChg chg="mod">
          <ac:chgData name="Lisa Caruana" userId="82ad0ee9fce88be6" providerId="LiveId" clId="{C7E20B7C-3E0A-4C67-926D-378CBC8A85A4}" dt="2021-06-01T01:12:06.075" v="893" actId="26606"/>
          <ac:spMkLst>
            <pc:docMk/>
            <pc:sldMk cId="1256713491" sldId="308"/>
            <ac:spMk id="2" creationId="{38B95249-7299-4CBA-8C01-81FBF3B3DD6F}"/>
          </ac:spMkLst>
        </pc:spChg>
        <pc:spChg chg="mod ord">
          <ac:chgData name="Lisa Caruana" userId="82ad0ee9fce88be6" providerId="LiveId" clId="{C7E20B7C-3E0A-4C67-926D-378CBC8A85A4}" dt="2021-06-01T01:25:22.680" v="1983" actId="20577"/>
          <ac:spMkLst>
            <pc:docMk/>
            <pc:sldMk cId="1256713491" sldId="308"/>
            <ac:spMk id="3" creationId="{8C6E34C2-0D38-448E-AE20-A16CF676E8A1}"/>
          </ac:spMkLst>
        </pc:spChg>
        <pc:spChg chg="add del">
          <ac:chgData name="Lisa Caruana" userId="82ad0ee9fce88be6" providerId="LiveId" clId="{C7E20B7C-3E0A-4C67-926D-378CBC8A85A4}" dt="2021-06-01T01:12:06.056" v="892" actId="26606"/>
          <ac:spMkLst>
            <pc:docMk/>
            <pc:sldMk cId="1256713491" sldId="308"/>
            <ac:spMk id="10" creationId="{7B055CAA-2668-4929-8202-DBD35A78E8EB}"/>
          </ac:spMkLst>
        </pc:spChg>
        <pc:spChg chg="add del">
          <ac:chgData name="Lisa Caruana" userId="82ad0ee9fce88be6" providerId="LiveId" clId="{C7E20B7C-3E0A-4C67-926D-378CBC8A85A4}" dt="2021-06-01T01:12:06.056" v="892" actId="26606"/>
          <ac:spMkLst>
            <pc:docMk/>
            <pc:sldMk cId="1256713491" sldId="308"/>
            <ac:spMk id="12" creationId="{38F88ED4-721F-4A25-9A68-66C57B1F8D03}"/>
          </ac:spMkLst>
        </pc:spChg>
        <pc:spChg chg="add del">
          <ac:chgData name="Lisa Caruana" userId="82ad0ee9fce88be6" providerId="LiveId" clId="{C7E20B7C-3E0A-4C67-926D-378CBC8A85A4}" dt="2021-06-01T01:12:06.056" v="892" actId="26606"/>
          <ac:spMkLst>
            <pc:docMk/>
            <pc:sldMk cId="1256713491" sldId="308"/>
            <ac:spMk id="14" creationId="{3A5A85F2-11BA-4322-9355-08C0DEC78035}"/>
          </ac:spMkLst>
        </pc:spChg>
        <pc:spChg chg="add del">
          <ac:chgData name="Lisa Caruana" userId="82ad0ee9fce88be6" providerId="LiveId" clId="{C7E20B7C-3E0A-4C67-926D-378CBC8A85A4}" dt="2021-06-01T01:12:06.056" v="892" actId="26606"/>
          <ac:spMkLst>
            <pc:docMk/>
            <pc:sldMk cId="1256713491" sldId="308"/>
            <ac:spMk id="16" creationId="{1A88A0CA-0BDB-4A19-A648-638BE196B2BC}"/>
          </ac:spMkLst>
        </pc:spChg>
        <pc:spChg chg="add">
          <ac:chgData name="Lisa Caruana" userId="82ad0ee9fce88be6" providerId="LiveId" clId="{C7E20B7C-3E0A-4C67-926D-378CBC8A85A4}" dt="2021-06-01T01:12:06.075" v="893" actId="26606"/>
          <ac:spMkLst>
            <pc:docMk/>
            <pc:sldMk cId="1256713491" sldId="308"/>
            <ac:spMk id="18" creationId="{477B945C-B433-4DFF-9A67-A5C9257E471C}"/>
          </ac:spMkLst>
        </pc:spChg>
        <pc:spChg chg="add">
          <ac:chgData name="Lisa Caruana" userId="82ad0ee9fce88be6" providerId="LiveId" clId="{C7E20B7C-3E0A-4C67-926D-378CBC8A85A4}" dt="2021-06-01T01:12:06.075" v="893" actId="26606"/>
          <ac:spMkLst>
            <pc:docMk/>
            <pc:sldMk cId="1256713491" sldId="308"/>
            <ac:spMk id="19" creationId="{88C97474-5879-4DB5-B4F3-F0357104BC8E}"/>
          </ac:spMkLst>
        </pc:spChg>
        <pc:spChg chg="add">
          <ac:chgData name="Lisa Caruana" userId="82ad0ee9fce88be6" providerId="LiveId" clId="{C7E20B7C-3E0A-4C67-926D-378CBC8A85A4}" dt="2021-06-01T01:12:06.075" v="893" actId="26606"/>
          <ac:spMkLst>
            <pc:docMk/>
            <pc:sldMk cId="1256713491" sldId="308"/>
            <ac:spMk id="20" creationId="{7D2AF00E-D433-4047-863F-BCB69CEC3C35}"/>
          </ac:spMkLst>
        </pc:spChg>
        <pc:spChg chg="add">
          <ac:chgData name="Lisa Caruana" userId="82ad0ee9fce88be6" providerId="LiveId" clId="{C7E20B7C-3E0A-4C67-926D-378CBC8A85A4}" dt="2021-06-01T01:12:06.075" v="893" actId="26606"/>
          <ac:spMkLst>
            <pc:docMk/>
            <pc:sldMk cId="1256713491" sldId="308"/>
            <ac:spMk id="21" creationId="{0997DBEA-6DFC-457A-9850-E535053549D6}"/>
          </ac:spMkLst>
        </pc:spChg>
        <pc:spChg chg="add">
          <ac:chgData name="Lisa Caruana" userId="82ad0ee9fce88be6" providerId="LiveId" clId="{C7E20B7C-3E0A-4C67-926D-378CBC8A85A4}" dt="2021-06-01T01:12:06.075" v="893" actId="26606"/>
          <ac:spMkLst>
            <pc:docMk/>
            <pc:sldMk cId="1256713491" sldId="308"/>
            <ac:spMk id="22" creationId="{79446CF5-953A-4916-BFF4-F5558E5C2359}"/>
          </ac:spMkLst>
        </pc:spChg>
        <pc:picChg chg="add mod">
          <ac:chgData name="Lisa Caruana" userId="82ad0ee9fce88be6" providerId="LiveId" clId="{C7E20B7C-3E0A-4C67-926D-378CBC8A85A4}" dt="2021-06-01T01:12:06.075" v="893" actId="26606"/>
          <ac:picMkLst>
            <pc:docMk/>
            <pc:sldMk cId="1256713491" sldId="308"/>
            <ac:picMk id="5" creationId="{BAC92628-ED00-4B50-BF10-314427338222}"/>
          </ac:picMkLst>
        </pc:picChg>
      </pc:sldChg>
      <pc:sldChg chg="addSp delSp modSp new mod setBg setClrOvrMap">
        <pc:chgData name="Lisa Caruana" userId="82ad0ee9fce88be6" providerId="LiveId" clId="{C7E20B7C-3E0A-4C67-926D-378CBC8A85A4}" dt="2021-06-01T01:31:31.730" v="2093" actId="26606"/>
        <pc:sldMkLst>
          <pc:docMk/>
          <pc:sldMk cId="1846274046" sldId="309"/>
        </pc:sldMkLst>
        <pc:spChg chg="mod ord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2" creationId="{57794144-3ADC-4210-923C-BF2AE3B36863}"/>
          </ac:spMkLst>
        </pc:spChg>
        <pc:spChg chg="mod ord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3" creationId="{0C8AF44F-3CE0-4BE9-9189-2636F878CABC}"/>
          </ac:spMkLst>
        </pc:spChg>
        <pc:spChg chg="add del">
          <ac:chgData name="Lisa Caruana" userId="82ad0ee9fce88be6" providerId="LiveId" clId="{C7E20B7C-3E0A-4C67-926D-378CBC8A85A4}" dt="2021-06-01T01:31:12.578" v="2086" actId="26606"/>
          <ac:spMkLst>
            <pc:docMk/>
            <pc:sldMk cId="1846274046" sldId="309"/>
            <ac:spMk id="9" creationId="{1BB56EB9-078F-4952-AC1F-149C7A0AE4D5}"/>
          </ac:spMkLst>
        </pc:spChg>
        <pc:spChg chg="add del">
          <ac:chgData name="Lisa Caruana" userId="82ad0ee9fce88be6" providerId="LiveId" clId="{C7E20B7C-3E0A-4C67-926D-378CBC8A85A4}" dt="2021-06-01T01:31:12.578" v="2086" actId="26606"/>
          <ac:spMkLst>
            <pc:docMk/>
            <pc:sldMk cId="1846274046" sldId="309"/>
            <ac:spMk id="11" creationId="{10058680-D07C-4893-B2B7-91543F18AB32}"/>
          </ac:spMkLst>
        </pc:spChg>
        <pc:spChg chg="add del">
          <ac:chgData name="Lisa Caruana" userId="82ad0ee9fce88be6" providerId="LiveId" clId="{C7E20B7C-3E0A-4C67-926D-378CBC8A85A4}" dt="2021-06-01T01:31:12.578" v="2086" actId="26606"/>
          <ac:spMkLst>
            <pc:docMk/>
            <pc:sldMk cId="1846274046" sldId="309"/>
            <ac:spMk id="13" creationId="{7B42427A-0A1F-4A55-8705-D9179F1E0CFB}"/>
          </ac:spMkLst>
        </pc:spChg>
        <pc:spChg chg="add del">
          <ac:chgData name="Lisa Caruana" userId="82ad0ee9fce88be6" providerId="LiveId" clId="{C7E20B7C-3E0A-4C67-926D-378CBC8A85A4}" dt="2021-06-01T01:31:12.578" v="2086" actId="26606"/>
          <ac:spMkLst>
            <pc:docMk/>
            <pc:sldMk cId="1846274046" sldId="309"/>
            <ac:spMk id="15" creationId="{EE54A6FE-D8CB-48A3-900B-053D4EBD3B85}"/>
          </ac:spMkLst>
        </pc:spChg>
        <pc:spChg chg="add del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20" creationId="{00401440-1DC9-4C9E-A3BA-4DECEEB46503}"/>
          </ac:spMkLst>
        </pc:spChg>
        <pc:spChg chg="add del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24" creationId="{36B822CC-7DA9-4417-AA94-64CEB676F0B8}"/>
          </ac:spMkLst>
        </pc:spChg>
        <pc:spChg chg="add del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26" creationId="{AFA01E88-71CC-4FF3-9E81-51E0C32B45E4}"/>
          </ac:spMkLst>
        </pc:spChg>
        <pc:spChg chg="add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31" creationId="{1BB56EB9-078F-4952-AC1F-149C7A0AE4D5}"/>
          </ac:spMkLst>
        </pc:spChg>
        <pc:spChg chg="add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33" creationId="{D3772EE4-ED5E-4D3A-A306-B22CF866786D}"/>
          </ac:spMkLst>
        </pc:spChg>
        <pc:spChg chg="add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35" creationId="{10058680-D07C-4893-B2B7-91543F18AB32}"/>
          </ac:spMkLst>
        </pc:spChg>
        <pc:spChg chg="add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37" creationId="{7B42427A-0A1F-4A55-8705-D9179F1E0CFB}"/>
          </ac:spMkLst>
        </pc:spChg>
        <pc:spChg chg="add">
          <ac:chgData name="Lisa Caruana" userId="82ad0ee9fce88be6" providerId="LiveId" clId="{C7E20B7C-3E0A-4C67-926D-378CBC8A85A4}" dt="2021-06-01T01:31:31.730" v="2093" actId="26606"/>
          <ac:spMkLst>
            <pc:docMk/>
            <pc:sldMk cId="1846274046" sldId="309"/>
            <ac:spMk id="39" creationId="{EE54A6FE-D8CB-48A3-900B-053D4EBD3B85}"/>
          </ac:spMkLst>
        </pc:spChg>
        <pc:picChg chg="add del mod">
          <ac:chgData name="Lisa Caruana" userId="82ad0ee9fce88be6" providerId="LiveId" clId="{C7E20B7C-3E0A-4C67-926D-378CBC8A85A4}" dt="2021-06-01T01:31:28.861" v="2092" actId="478"/>
          <ac:picMkLst>
            <pc:docMk/>
            <pc:sldMk cId="1846274046" sldId="309"/>
            <ac:picMk id="4" creationId="{90756CF2-C821-4B7E-BEFF-97F6FE96C9C5}"/>
          </ac:picMkLst>
        </pc:picChg>
        <pc:picChg chg="add mod ord">
          <ac:chgData name="Lisa Caruana" userId="82ad0ee9fce88be6" providerId="LiveId" clId="{C7E20B7C-3E0A-4C67-926D-378CBC8A85A4}" dt="2021-06-01T01:31:31.730" v="2093" actId="26606"/>
          <ac:picMkLst>
            <pc:docMk/>
            <pc:sldMk cId="1846274046" sldId="309"/>
            <ac:picMk id="5" creationId="{6BABE2C9-B499-4C2B-835A-C1CE3392A0EE}"/>
          </ac:picMkLst>
        </pc:picChg>
        <pc:cxnChg chg="add del">
          <ac:chgData name="Lisa Caruana" userId="82ad0ee9fce88be6" providerId="LiveId" clId="{C7E20B7C-3E0A-4C67-926D-378CBC8A85A4}" dt="2021-06-01T01:31:31.730" v="2093" actId="26606"/>
          <ac:cxnSpMkLst>
            <pc:docMk/>
            <pc:sldMk cId="1846274046" sldId="309"/>
            <ac:cxnSpMk id="22" creationId="{EEE3F140-02CB-4BBC-ABC0-8BF046C9D1B8}"/>
          </ac:cxnSpMkLst>
        </pc:cxnChg>
      </pc:sldChg>
      <pc:sldChg chg="addSp delSp modSp new mod setBg">
        <pc:chgData name="Lisa Caruana" userId="82ad0ee9fce88be6" providerId="LiveId" clId="{C7E20B7C-3E0A-4C67-926D-378CBC8A85A4}" dt="2021-06-01T01:23:41.308" v="1909" actId="20577"/>
        <pc:sldMkLst>
          <pc:docMk/>
          <pc:sldMk cId="4048473864" sldId="310"/>
        </pc:sldMkLst>
        <pc:spChg chg="mod">
          <ac:chgData name="Lisa Caruana" userId="82ad0ee9fce88be6" providerId="LiveId" clId="{C7E20B7C-3E0A-4C67-926D-378CBC8A85A4}" dt="2021-06-01T01:20:59.693" v="1540" actId="122"/>
          <ac:spMkLst>
            <pc:docMk/>
            <pc:sldMk cId="4048473864" sldId="310"/>
            <ac:spMk id="2" creationId="{C398ECE9-5054-4423-BFC2-768121C1E38B}"/>
          </ac:spMkLst>
        </pc:spChg>
        <pc:spChg chg="mod">
          <ac:chgData name="Lisa Caruana" userId="82ad0ee9fce88be6" providerId="LiveId" clId="{C7E20B7C-3E0A-4C67-926D-378CBC8A85A4}" dt="2021-06-01T01:23:41.308" v="1909" actId="20577"/>
          <ac:spMkLst>
            <pc:docMk/>
            <pc:sldMk cId="4048473864" sldId="310"/>
            <ac:spMk id="3" creationId="{7C8BAF78-1459-4E83-B898-93D84C1CE02B}"/>
          </ac:spMkLst>
        </pc:spChg>
        <pc:spChg chg="add">
          <ac:chgData name="Lisa Caruana" userId="82ad0ee9fce88be6" providerId="LiveId" clId="{C7E20B7C-3E0A-4C67-926D-378CBC8A85A4}" dt="2021-06-01T01:17:15.920" v="1509" actId="26606"/>
          <ac:spMkLst>
            <pc:docMk/>
            <pc:sldMk cId="4048473864" sldId="310"/>
            <ac:spMk id="20" creationId="{118310A3-1517-431E-A8FC-5E6F018BC69B}"/>
          </ac:spMkLst>
        </pc:spChg>
        <pc:spChg chg="add">
          <ac:chgData name="Lisa Caruana" userId="82ad0ee9fce88be6" providerId="LiveId" clId="{C7E20B7C-3E0A-4C67-926D-378CBC8A85A4}" dt="2021-06-01T01:17:15.920" v="1509" actId="26606"/>
          <ac:spMkLst>
            <pc:docMk/>
            <pc:sldMk cId="4048473864" sldId="310"/>
            <ac:spMk id="22" creationId="{7F23E396-BE04-4D91-89A5-24877C3E96D3}"/>
          </ac:spMkLst>
        </pc:spChg>
        <pc:spChg chg="add">
          <ac:chgData name="Lisa Caruana" userId="82ad0ee9fce88be6" providerId="LiveId" clId="{C7E20B7C-3E0A-4C67-926D-378CBC8A85A4}" dt="2021-06-01T01:17:15.920" v="1509" actId="26606"/>
          <ac:spMkLst>
            <pc:docMk/>
            <pc:sldMk cId="4048473864" sldId="310"/>
            <ac:spMk id="24" creationId="{3250CC05-D6B0-42F7-9792-8677B5394814}"/>
          </ac:spMkLst>
        </pc:spChg>
        <pc:spChg chg="add">
          <ac:chgData name="Lisa Caruana" userId="82ad0ee9fce88be6" providerId="LiveId" clId="{C7E20B7C-3E0A-4C67-926D-378CBC8A85A4}" dt="2021-06-01T01:17:15.920" v="1509" actId="26606"/>
          <ac:spMkLst>
            <pc:docMk/>
            <pc:sldMk cId="4048473864" sldId="310"/>
            <ac:spMk id="26" creationId="{B0704962-EC61-43A0-B8F5-F0E73686A3B5}"/>
          </ac:spMkLst>
        </pc:spChg>
        <pc:spChg chg="add">
          <ac:chgData name="Lisa Caruana" userId="82ad0ee9fce88be6" providerId="LiveId" clId="{C7E20B7C-3E0A-4C67-926D-378CBC8A85A4}" dt="2021-06-01T01:17:15.920" v="1509" actId="26606"/>
          <ac:spMkLst>
            <pc:docMk/>
            <pc:sldMk cId="4048473864" sldId="310"/>
            <ac:spMk id="28" creationId="{90DBC3A1-652F-4058-94C8-0F512D44281A}"/>
          </ac:spMkLst>
        </pc:spChg>
        <pc:spChg chg="add">
          <ac:chgData name="Lisa Caruana" userId="82ad0ee9fce88be6" providerId="LiveId" clId="{C7E20B7C-3E0A-4C67-926D-378CBC8A85A4}" dt="2021-06-01T01:17:15.920" v="1509" actId="26606"/>
          <ac:spMkLst>
            <pc:docMk/>
            <pc:sldMk cId="4048473864" sldId="310"/>
            <ac:spMk id="30" creationId="{5A205CC8-8A08-4581-B9ED-683CF3A04470}"/>
          </ac:spMkLst>
        </pc:spChg>
        <pc:spChg chg="add">
          <ac:chgData name="Lisa Caruana" userId="82ad0ee9fce88be6" providerId="LiveId" clId="{C7E20B7C-3E0A-4C67-926D-378CBC8A85A4}" dt="2021-06-01T01:17:15.920" v="1509" actId="26606"/>
          <ac:spMkLst>
            <pc:docMk/>
            <pc:sldMk cId="4048473864" sldId="310"/>
            <ac:spMk id="32" creationId="{346213D2-D46D-4305-94F6-BD88087DD7D5}"/>
          </ac:spMkLst>
        </pc:spChg>
        <pc:spChg chg="add">
          <ac:chgData name="Lisa Caruana" userId="82ad0ee9fce88be6" providerId="LiveId" clId="{C7E20B7C-3E0A-4C67-926D-378CBC8A85A4}" dt="2021-06-01T01:17:15.920" v="1509" actId="26606"/>
          <ac:spMkLst>
            <pc:docMk/>
            <pc:sldMk cId="4048473864" sldId="310"/>
            <ac:spMk id="34" creationId="{0D090A5C-3625-4701-8C21-52969B3A7BC9}"/>
          </ac:spMkLst>
        </pc:spChg>
        <pc:picChg chg="add del mod">
          <ac:chgData name="Lisa Caruana" userId="82ad0ee9fce88be6" providerId="LiveId" clId="{C7E20B7C-3E0A-4C67-926D-378CBC8A85A4}" dt="2021-06-01T01:16:16.602" v="1499" actId="478"/>
          <ac:picMkLst>
            <pc:docMk/>
            <pc:sldMk cId="4048473864" sldId="310"/>
            <ac:picMk id="5" creationId="{4C0F5866-4AA7-447C-853B-672D6089A700}"/>
          </ac:picMkLst>
        </pc:picChg>
        <pc:picChg chg="add del mod">
          <ac:chgData name="Lisa Caruana" userId="82ad0ee9fce88be6" providerId="LiveId" clId="{C7E20B7C-3E0A-4C67-926D-378CBC8A85A4}" dt="2021-06-01T01:16:32.414" v="1504" actId="478"/>
          <ac:picMkLst>
            <pc:docMk/>
            <pc:sldMk cId="4048473864" sldId="310"/>
            <ac:picMk id="7" creationId="{FC86CD53-BEB2-442D-BECF-FAA2B2F0E1DE}"/>
          </ac:picMkLst>
        </pc:picChg>
        <pc:picChg chg="add mod ord">
          <ac:chgData name="Lisa Caruana" userId="82ad0ee9fce88be6" providerId="LiveId" clId="{C7E20B7C-3E0A-4C67-926D-378CBC8A85A4}" dt="2021-06-01T01:17:15.920" v="1509" actId="26606"/>
          <ac:picMkLst>
            <pc:docMk/>
            <pc:sldMk cId="4048473864" sldId="310"/>
            <ac:picMk id="9" creationId="{A7F2ED63-1494-42C2-BC3D-E2377363863A}"/>
          </ac:picMkLst>
        </pc:picChg>
        <pc:picChg chg="add mod">
          <ac:chgData name="Lisa Caruana" userId="82ad0ee9fce88be6" providerId="LiveId" clId="{C7E20B7C-3E0A-4C67-926D-378CBC8A85A4}" dt="2021-06-01T01:17:15.920" v="1509" actId="26606"/>
          <ac:picMkLst>
            <pc:docMk/>
            <pc:sldMk cId="4048473864" sldId="310"/>
            <ac:picMk id="11" creationId="{20B30A91-01D9-44DA-B4D7-E4327192C6F8}"/>
          </ac:picMkLst>
        </pc:picChg>
        <pc:picChg chg="add mod">
          <ac:chgData name="Lisa Caruana" userId="82ad0ee9fce88be6" providerId="LiveId" clId="{C7E20B7C-3E0A-4C67-926D-378CBC8A85A4}" dt="2021-06-01T01:20:56.476" v="1539" actId="1076"/>
          <ac:picMkLst>
            <pc:docMk/>
            <pc:sldMk cId="4048473864" sldId="310"/>
            <ac:picMk id="13" creationId="{6032754A-24A3-44C1-BF9B-BE893584CA00}"/>
          </ac:picMkLst>
        </pc:picChg>
        <pc:picChg chg="add mod ord">
          <ac:chgData name="Lisa Caruana" userId="82ad0ee9fce88be6" providerId="LiveId" clId="{C7E20B7C-3E0A-4C67-926D-378CBC8A85A4}" dt="2021-06-01T01:20:53.020" v="1538" actId="14100"/>
          <ac:picMkLst>
            <pc:docMk/>
            <pc:sldMk cId="4048473864" sldId="310"/>
            <ac:picMk id="15" creationId="{D262E3BD-078B-465A-9400-90FDF9B42529}"/>
          </ac:picMkLst>
        </pc:picChg>
        <pc:picChg chg="add mod">
          <ac:chgData name="Lisa Caruana" userId="82ad0ee9fce88be6" providerId="LiveId" clId="{C7E20B7C-3E0A-4C67-926D-378CBC8A85A4}" dt="2021-06-01T01:20:47.087" v="1536" actId="1076"/>
          <ac:picMkLst>
            <pc:docMk/>
            <pc:sldMk cId="4048473864" sldId="310"/>
            <ac:picMk id="17" creationId="{1BEB19BF-7D9A-4114-AB2B-9284938DA002}"/>
          </ac:picMkLst>
        </pc:picChg>
      </pc:sldChg>
      <pc:sldChg chg="modSp new del mod">
        <pc:chgData name="Lisa Caruana" userId="82ad0ee9fce88be6" providerId="LiveId" clId="{C7E20B7C-3E0A-4C67-926D-378CBC8A85A4}" dt="2021-06-02T00:51:13.243" v="3422" actId="2696"/>
        <pc:sldMkLst>
          <pc:docMk/>
          <pc:sldMk cId="3608846373" sldId="311"/>
        </pc:sldMkLst>
        <pc:spChg chg="mod">
          <ac:chgData name="Lisa Caruana" userId="82ad0ee9fce88be6" providerId="LiveId" clId="{C7E20B7C-3E0A-4C67-926D-378CBC8A85A4}" dt="2021-06-01T01:32:17.856" v="2100" actId="20577"/>
          <ac:spMkLst>
            <pc:docMk/>
            <pc:sldMk cId="3608846373" sldId="311"/>
            <ac:spMk id="2" creationId="{1DBF2E9E-0ADF-46DB-9A84-FA6300F77025}"/>
          </ac:spMkLst>
        </pc:spChg>
      </pc:sldChg>
      <pc:sldChg chg="addSp delSp modSp new mod setBg setClrOvrMap">
        <pc:chgData name="Lisa Caruana" userId="82ad0ee9fce88be6" providerId="LiveId" clId="{C7E20B7C-3E0A-4C67-926D-378CBC8A85A4}" dt="2021-06-02T00:49:07.202" v="3410" actId="14100"/>
        <pc:sldMkLst>
          <pc:docMk/>
          <pc:sldMk cId="4143943758" sldId="312"/>
        </pc:sldMkLst>
        <pc:spChg chg="mod">
          <ac:chgData name="Lisa Caruana" userId="82ad0ee9fce88be6" providerId="LiveId" clId="{C7E20B7C-3E0A-4C67-926D-378CBC8A85A4}" dt="2021-06-02T00:48:57.131" v="3408" actId="122"/>
          <ac:spMkLst>
            <pc:docMk/>
            <pc:sldMk cId="4143943758" sldId="312"/>
            <ac:spMk id="2" creationId="{B84214D5-4FB2-4CE0-B2A6-CC2C2A03DAA0}"/>
          </ac:spMkLst>
        </pc:spChg>
        <pc:spChg chg="del">
          <ac:chgData name="Lisa Caruana" userId="82ad0ee9fce88be6" providerId="LiveId" clId="{C7E20B7C-3E0A-4C67-926D-378CBC8A85A4}" dt="2021-06-02T00:47:40.042" v="3400" actId="931"/>
          <ac:spMkLst>
            <pc:docMk/>
            <pc:sldMk cId="4143943758" sldId="312"/>
            <ac:spMk id="3" creationId="{8E5DDE6F-E4D0-46E8-B255-333FF532C376}"/>
          </ac:spMkLst>
        </pc:spChg>
        <pc:spChg chg="add del">
          <ac:chgData name="Lisa Caruana" userId="82ad0ee9fce88be6" providerId="LiveId" clId="{C7E20B7C-3E0A-4C67-926D-378CBC8A85A4}" dt="2021-06-02T00:48:35.802" v="3406" actId="26606"/>
          <ac:spMkLst>
            <pc:docMk/>
            <pc:sldMk cId="4143943758" sldId="312"/>
            <ac:spMk id="9" creationId="{E68D6BE9-3055-40A0-B77B-6EE63EDA80CD}"/>
          </ac:spMkLst>
        </pc:spChg>
        <pc:spChg chg="add">
          <ac:chgData name="Lisa Caruana" userId="82ad0ee9fce88be6" providerId="LiveId" clId="{C7E20B7C-3E0A-4C67-926D-378CBC8A85A4}" dt="2021-06-02T00:48:35.821" v="3407" actId="26606"/>
          <ac:spMkLst>
            <pc:docMk/>
            <pc:sldMk cId="4143943758" sldId="312"/>
            <ac:spMk id="10" creationId="{E6C8E6EB-4C59-429B-97E4-72A058CFC4FB}"/>
          </ac:spMkLst>
        </pc:spChg>
        <pc:spChg chg="add del">
          <ac:chgData name="Lisa Caruana" userId="82ad0ee9fce88be6" providerId="LiveId" clId="{C7E20B7C-3E0A-4C67-926D-378CBC8A85A4}" dt="2021-06-02T00:48:35.802" v="3406" actId="26606"/>
          <ac:spMkLst>
            <pc:docMk/>
            <pc:sldMk cId="4143943758" sldId="312"/>
            <ac:spMk id="12" creationId="{E9751CB9-7B25-4EB8-9A6F-82F822549F12}"/>
          </ac:spMkLst>
        </pc:spChg>
        <pc:spChg chg="add del">
          <ac:chgData name="Lisa Caruana" userId="82ad0ee9fce88be6" providerId="LiveId" clId="{C7E20B7C-3E0A-4C67-926D-378CBC8A85A4}" dt="2021-06-02T00:48:35.802" v="3406" actId="26606"/>
          <ac:spMkLst>
            <pc:docMk/>
            <pc:sldMk cId="4143943758" sldId="312"/>
            <ac:spMk id="14" creationId="{E1317383-CF3B-4B02-9512-BECBEF6362A4}"/>
          </ac:spMkLst>
        </pc:spChg>
        <pc:spChg chg="add del">
          <ac:chgData name="Lisa Caruana" userId="82ad0ee9fce88be6" providerId="LiveId" clId="{C7E20B7C-3E0A-4C67-926D-378CBC8A85A4}" dt="2021-06-02T00:48:35.802" v="3406" actId="26606"/>
          <ac:spMkLst>
            <pc:docMk/>
            <pc:sldMk cId="4143943758" sldId="312"/>
            <ac:spMk id="16" creationId="{B1D4C7A0-6DF2-4F2D-A45D-F111582974C7}"/>
          </ac:spMkLst>
        </pc:spChg>
        <pc:spChg chg="add del">
          <ac:chgData name="Lisa Caruana" userId="82ad0ee9fce88be6" providerId="LiveId" clId="{C7E20B7C-3E0A-4C67-926D-378CBC8A85A4}" dt="2021-06-02T00:48:35.802" v="3406" actId="26606"/>
          <ac:spMkLst>
            <pc:docMk/>
            <pc:sldMk cId="4143943758" sldId="312"/>
            <ac:spMk id="18" creationId="{DBF3943D-BCB6-4B31-809D-A005686483B4}"/>
          </ac:spMkLst>
        </pc:spChg>
        <pc:spChg chg="add del">
          <ac:chgData name="Lisa Caruana" userId="82ad0ee9fce88be6" providerId="LiveId" clId="{C7E20B7C-3E0A-4C67-926D-378CBC8A85A4}" dt="2021-06-02T00:48:35.802" v="3406" actId="26606"/>
          <ac:spMkLst>
            <pc:docMk/>
            <pc:sldMk cId="4143943758" sldId="312"/>
            <ac:spMk id="20" creationId="{39373A6F-2E1F-4613-8E1D-D68057D29F31}"/>
          </ac:spMkLst>
        </pc:spChg>
        <pc:spChg chg="add">
          <ac:chgData name="Lisa Caruana" userId="82ad0ee9fce88be6" providerId="LiveId" clId="{C7E20B7C-3E0A-4C67-926D-378CBC8A85A4}" dt="2021-06-02T00:48:35.821" v="3407" actId="26606"/>
          <ac:spMkLst>
            <pc:docMk/>
            <pc:sldMk cId="4143943758" sldId="312"/>
            <ac:spMk id="22" creationId="{B01B0E58-A5C8-4CDA-A2E0-35DF94E59857}"/>
          </ac:spMkLst>
        </pc:spChg>
        <pc:spChg chg="add">
          <ac:chgData name="Lisa Caruana" userId="82ad0ee9fce88be6" providerId="LiveId" clId="{C7E20B7C-3E0A-4C67-926D-378CBC8A85A4}" dt="2021-06-02T00:48:35.821" v="3407" actId="26606"/>
          <ac:spMkLst>
            <pc:docMk/>
            <pc:sldMk cId="4143943758" sldId="312"/>
            <ac:spMk id="23" creationId="{B5B90362-AFCC-46A9-B41C-A257A8C5B314}"/>
          </ac:spMkLst>
        </pc:spChg>
        <pc:spChg chg="add">
          <ac:chgData name="Lisa Caruana" userId="82ad0ee9fce88be6" providerId="LiveId" clId="{C7E20B7C-3E0A-4C67-926D-378CBC8A85A4}" dt="2021-06-02T00:48:35.821" v="3407" actId="26606"/>
          <ac:spMkLst>
            <pc:docMk/>
            <pc:sldMk cId="4143943758" sldId="312"/>
            <ac:spMk id="24" creationId="{F71EF7F1-38BA-471D-8CD4-2A9AE8E35527}"/>
          </ac:spMkLst>
        </pc:spChg>
        <pc:spChg chg="add">
          <ac:chgData name="Lisa Caruana" userId="82ad0ee9fce88be6" providerId="LiveId" clId="{C7E20B7C-3E0A-4C67-926D-378CBC8A85A4}" dt="2021-06-02T00:48:35.821" v="3407" actId="26606"/>
          <ac:spMkLst>
            <pc:docMk/>
            <pc:sldMk cId="4143943758" sldId="312"/>
            <ac:spMk id="25" creationId="{C0524398-BFB4-4C4A-8317-83B8729F9B26}"/>
          </ac:spMkLst>
        </pc:spChg>
        <pc:spChg chg="add">
          <ac:chgData name="Lisa Caruana" userId="82ad0ee9fce88be6" providerId="LiveId" clId="{C7E20B7C-3E0A-4C67-926D-378CBC8A85A4}" dt="2021-06-02T00:48:35.821" v="3407" actId="26606"/>
          <ac:spMkLst>
            <pc:docMk/>
            <pc:sldMk cId="4143943758" sldId="312"/>
            <ac:spMk id="26" creationId="{E08D4B6A-8113-4DFB-B82E-B60CAC8E0A50}"/>
          </ac:spMkLst>
        </pc:spChg>
        <pc:spChg chg="add">
          <ac:chgData name="Lisa Caruana" userId="82ad0ee9fce88be6" providerId="LiveId" clId="{C7E20B7C-3E0A-4C67-926D-378CBC8A85A4}" dt="2021-06-02T00:48:35.821" v="3407" actId="26606"/>
          <ac:spMkLst>
            <pc:docMk/>
            <pc:sldMk cId="4143943758" sldId="312"/>
            <ac:spMk id="27" creationId="{9822E561-F97C-4CBB-A9A6-A6BF6317BC84}"/>
          </ac:spMkLst>
        </pc:spChg>
        <pc:picChg chg="add mod">
          <ac:chgData name="Lisa Caruana" userId="82ad0ee9fce88be6" providerId="LiveId" clId="{C7E20B7C-3E0A-4C67-926D-378CBC8A85A4}" dt="2021-06-02T00:49:07.202" v="3410" actId="14100"/>
          <ac:picMkLst>
            <pc:docMk/>
            <pc:sldMk cId="4143943758" sldId="312"/>
            <ac:picMk id="5" creationId="{0D6AAFB6-24A4-4494-9312-E8808556CA71}"/>
          </ac:picMkLst>
        </pc:picChg>
      </pc:sldChg>
      <pc:sldChg chg="addSp delSp modSp new mod modClrScheme chgLayout">
        <pc:chgData name="Lisa Caruana" userId="82ad0ee9fce88be6" providerId="LiveId" clId="{C7E20B7C-3E0A-4C67-926D-378CBC8A85A4}" dt="2021-06-02T01:03:57.359" v="4360" actId="20577"/>
        <pc:sldMkLst>
          <pc:docMk/>
          <pc:sldMk cId="1085428950" sldId="313"/>
        </pc:sldMkLst>
        <pc:spChg chg="mod ord">
          <ac:chgData name="Lisa Caruana" userId="82ad0ee9fce88be6" providerId="LiveId" clId="{C7E20B7C-3E0A-4C67-926D-378CBC8A85A4}" dt="2021-06-01T01:44:22.691" v="3177" actId="403"/>
          <ac:spMkLst>
            <pc:docMk/>
            <pc:sldMk cId="1085428950" sldId="313"/>
            <ac:spMk id="2" creationId="{A0A19AE2-2344-440E-A41D-B456593B1222}"/>
          </ac:spMkLst>
        </pc:spChg>
        <pc:spChg chg="mod ord">
          <ac:chgData name="Lisa Caruana" userId="82ad0ee9fce88be6" providerId="LiveId" clId="{C7E20B7C-3E0A-4C67-926D-378CBC8A85A4}" dt="2021-06-02T01:03:57.359" v="4360" actId="20577"/>
          <ac:spMkLst>
            <pc:docMk/>
            <pc:sldMk cId="1085428950" sldId="313"/>
            <ac:spMk id="3" creationId="{E6878BF5-394E-441D-9696-405456AFBC51}"/>
          </ac:spMkLst>
        </pc:spChg>
        <pc:spChg chg="add del mod ord">
          <ac:chgData name="Lisa Caruana" userId="82ad0ee9fce88be6" providerId="LiveId" clId="{C7E20B7C-3E0A-4C67-926D-378CBC8A85A4}" dt="2021-06-01T01:42:08.316" v="3154" actId="931"/>
          <ac:spMkLst>
            <pc:docMk/>
            <pc:sldMk cId="1085428950" sldId="313"/>
            <ac:spMk id="4" creationId="{9D91C83C-AD6D-4115-BB4F-DCF3AE2E06B8}"/>
          </ac:spMkLst>
        </pc:spChg>
        <pc:spChg chg="add del mod">
          <ac:chgData name="Lisa Caruana" userId="82ad0ee9fce88be6" providerId="LiveId" clId="{C7E20B7C-3E0A-4C67-926D-378CBC8A85A4}" dt="2021-06-01T01:34:19.570" v="2263" actId="767"/>
          <ac:spMkLst>
            <pc:docMk/>
            <pc:sldMk cId="1085428950" sldId="313"/>
            <ac:spMk id="5" creationId="{6F51D99D-52B9-4221-9E49-34562997D951}"/>
          </ac:spMkLst>
        </pc:spChg>
        <pc:spChg chg="add del mod">
          <ac:chgData name="Lisa Caruana" userId="82ad0ee9fce88be6" providerId="LiveId" clId="{C7E20B7C-3E0A-4C67-926D-378CBC8A85A4}" dt="2021-06-01T01:36:23.691" v="2379"/>
          <ac:spMkLst>
            <pc:docMk/>
            <pc:sldMk cId="1085428950" sldId="313"/>
            <ac:spMk id="6" creationId="{232B620A-D256-4DD4-9815-0B851D78AC64}"/>
          </ac:spMkLst>
        </pc:spChg>
        <pc:spChg chg="add del mod">
          <ac:chgData name="Lisa Caruana" userId="82ad0ee9fce88be6" providerId="LiveId" clId="{C7E20B7C-3E0A-4C67-926D-378CBC8A85A4}" dt="2021-06-01T01:42:16.818" v="3157" actId="478"/>
          <ac:spMkLst>
            <pc:docMk/>
            <pc:sldMk cId="1085428950" sldId="313"/>
            <ac:spMk id="7" creationId="{C5F13EA6-3856-49C3-AF7B-330BACEC8705}"/>
          </ac:spMkLst>
        </pc:spChg>
        <pc:picChg chg="add mod">
          <ac:chgData name="Lisa Caruana" userId="82ad0ee9fce88be6" providerId="LiveId" clId="{C7E20B7C-3E0A-4C67-926D-378CBC8A85A4}" dt="2021-06-01T01:44:12.611" v="3171" actId="1076"/>
          <ac:picMkLst>
            <pc:docMk/>
            <pc:sldMk cId="1085428950" sldId="313"/>
            <ac:picMk id="9" creationId="{1A55C3D1-9AE4-4A6A-B277-B7CF2D737829}"/>
          </ac:picMkLst>
        </pc:picChg>
        <pc:picChg chg="add del mod">
          <ac:chgData name="Lisa Caruana" userId="82ad0ee9fce88be6" providerId="LiveId" clId="{C7E20B7C-3E0A-4C67-926D-378CBC8A85A4}" dt="2021-06-01T01:42:39.351" v="3161" actId="478"/>
          <ac:picMkLst>
            <pc:docMk/>
            <pc:sldMk cId="1085428950" sldId="313"/>
            <ac:picMk id="11" creationId="{15C04F0F-A3D8-47A9-B240-EB50AE6E6E99}"/>
          </ac:picMkLst>
        </pc:picChg>
        <pc:picChg chg="add mod">
          <ac:chgData name="Lisa Caruana" userId="82ad0ee9fce88be6" providerId="LiveId" clId="{C7E20B7C-3E0A-4C67-926D-378CBC8A85A4}" dt="2021-06-02T00:59:13.004" v="3963" actId="1076"/>
          <ac:picMkLst>
            <pc:docMk/>
            <pc:sldMk cId="1085428950" sldId="313"/>
            <ac:picMk id="13" creationId="{48AB7EFA-79E5-4022-BBAE-DD196F418B07}"/>
          </ac:picMkLst>
        </pc:picChg>
        <pc:picChg chg="add del mod">
          <ac:chgData name="Lisa Caruana" userId="82ad0ee9fce88be6" providerId="LiveId" clId="{C7E20B7C-3E0A-4C67-926D-378CBC8A85A4}" dt="2021-06-01T01:43:31.792" v="3167" actId="478"/>
          <ac:picMkLst>
            <pc:docMk/>
            <pc:sldMk cId="1085428950" sldId="313"/>
            <ac:picMk id="15" creationId="{0AFB36D8-BC2D-4E17-A8EE-FBD9A3CDC5D9}"/>
          </ac:picMkLst>
        </pc:picChg>
        <pc:picChg chg="add mod">
          <ac:chgData name="Lisa Caruana" userId="82ad0ee9fce88be6" providerId="LiveId" clId="{C7E20B7C-3E0A-4C67-926D-378CBC8A85A4}" dt="2021-06-01T01:44:02.210" v="3170" actId="1076"/>
          <ac:picMkLst>
            <pc:docMk/>
            <pc:sldMk cId="1085428950" sldId="313"/>
            <ac:picMk id="17" creationId="{A723A368-0E0C-4BE1-B241-15018D896AED}"/>
          </ac:picMkLst>
        </pc:picChg>
      </pc:sldChg>
      <pc:sldChg chg="addSp delSp modSp new mod setBg setClrOvrMap">
        <pc:chgData name="Lisa Caruana" userId="82ad0ee9fce88be6" providerId="LiveId" clId="{C7E20B7C-3E0A-4C67-926D-378CBC8A85A4}" dt="2021-06-02T01:04:17.556" v="4361" actId="27107"/>
        <pc:sldMkLst>
          <pc:docMk/>
          <pc:sldMk cId="2997626036" sldId="314"/>
        </pc:sldMkLst>
        <pc:spChg chg="mod">
          <ac:chgData name="Lisa Caruana" userId="82ad0ee9fce88be6" providerId="LiveId" clId="{C7E20B7C-3E0A-4C67-926D-378CBC8A85A4}" dt="2021-06-02T01:04:17.556" v="4361" actId="27107"/>
          <ac:spMkLst>
            <pc:docMk/>
            <pc:sldMk cId="2997626036" sldId="314"/>
            <ac:spMk id="2" creationId="{11806C35-E2E3-4D85-842B-D6C733F78C1B}"/>
          </ac:spMkLst>
        </pc:spChg>
        <pc:spChg chg="mod">
          <ac:chgData name="Lisa Caruana" userId="82ad0ee9fce88be6" providerId="LiveId" clId="{C7E20B7C-3E0A-4C67-926D-378CBC8A85A4}" dt="2021-06-02T01:02:20.342" v="4134" actId="20577"/>
          <ac:spMkLst>
            <pc:docMk/>
            <pc:sldMk cId="2997626036" sldId="314"/>
            <ac:spMk id="3" creationId="{A5737E26-B9F4-4D08-B249-689004FD29A6}"/>
          </ac:spMkLst>
        </pc:spChg>
        <pc:spChg chg="del">
          <ac:chgData name="Lisa Caruana" userId="82ad0ee9fce88be6" providerId="LiveId" clId="{C7E20B7C-3E0A-4C67-926D-378CBC8A85A4}" dt="2021-06-01T01:37:00.445" v="2408" actId="931"/>
          <ac:spMkLst>
            <pc:docMk/>
            <pc:sldMk cId="2997626036" sldId="314"/>
            <ac:spMk id="4" creationId="{9F963EC5-8DCE-40B1-8553-DFE37F760265}"/>
          </ac:spMkLst>
        </pc:spChg>
        <pc:spChg chg="add">
          <ac:chgData name="Lisa Caruana" userId="82ad0ee9fce88be6" providerId="LiveId" clId="{C7E20B7C-3E0A-4C67-926D-378CBC8A85A4}" dt="2021-06-01T01:37:07.169" v="2409" actId="26606"/>
          <ac:spMkLst>
            <pc:docMk/>
            <pc:sldMk cId="2997626036" sldId="314"/>
            <ac:spMk id="11" creationId="{DD651B61-325E-4E73-8445-38B0DE8AAAB6}"/>
          </ac:spMkLst>
        </pc:spChg>
        <pc:spChg chg="add">
          <ac:chgData name="Lisa Caruana" userId="82ad0ee9fce88be6" providerId="LiveId" clId="{C7E20B7C-3E0A-4C67-926D-378CBC8A85A4}" dt="2021-06-01T01:37:07.169" v="2409" actId="26606"/>
          <ac:spMkLst>
            <pc:docMk/>
            <pc:sldMk cId="2997626036" sldId="314"/>
            <ac:spMk id="13" creationId="{B42E5253-D3AC-4AC2-B766-8B34F13C2F5E}"/>
          </ac:spMkLst>
        </pc:spChg>
        <pc:spChg chg="add">
          <ac:chgData name="Lisa Caruana" userId="82ad0ee9fce88be6" providerId="LiveId" clId="{C7E20B7C-3E0A-4C67-926D-378CBC8A85A4}" dt="2021-06-01T01:37:07.169" v="2409" actId="26606"/>
          <ac:spMkLst>
            <pc:docMk/>
            <pc:sldMk cId="2997626036" sldId="314"/>
            <ac:spMk id="15" creationId="{10AE8D57-436A-4073-9A75-15BB5949F8B4}"/>
          </ac:spMkLst>
        </pc:spChg>
        <pc:spChg chg="add">
          <ac:chgData name="Lisa Caruana" userId="82ad0ee9fce88be6" providerId="LiveId" clId="{C7E20B7C-3E0A-4C67-926D-378CBC8A85A4}" dt="2021-06-01T01:37:07.169" v="2409" actId="26606"/>
          <ac:spMkLst>
            <pc:docMk/>
            <pc:sldMk cId="2997626036" sldId="314"/>
            <ac:spMk id="17" creationId="{88C97474-5879-4DB5-B4F3-F0357104BC8E}"/>
          </ac:spMkLst>
        </pc:spChg>
        <pc:spChg chg="add">
          <ac:chgData name="Lisa Caruana" userId="82ad0ee9fce88be6" providerId="LiveId" clId="{C7E20B7C-3E0A-4C67-926D-378CBC8A85A4}" dt="2021-06-01T01:37:07.169" v="2409" actId="26606"/>
          <ac:spMkLst>
            <pc:docMk/>
            <pc:sldMk cId="2997626036" sldId="314"/>
            <ac:spMk id="19" creationId="{7D2AF00E-D433-4047-863F-BCB69CEC3C35}"/>
          </ac:spMkLst>
        </pc:spChg>
        <pc:spChg chg="add">
          <ac:chgData name="Lisa Caruana" userId="82ad0ee9fce88be6" providerId="LiveId" clId="{C7E20B7C-3E0A-4C67-926D-378CBC8A85A4}" dt="2021-06-01T01:37:07.169" v="2409" actId="26606"/>
          <ac:spMkLst>
            <pc:docMk/>
            <pc:sldMk cId="2997626036" sldId="314"/>
            <ac:spMk id="21" creationId="{0997DBEA-6DFC-457A-9850-E535053549D6}"/>
          </ac:spMkLst>
        </pc:spChg>
        <pc:spChg chg="add">
          <ac:chgData name="Lisa Caruana" userId="82ad0ee9fce88be6" providerId="LiveId" clId="{C7E20B7C-3E0A-4C67-926D-378CBC8A85A4}" dt="2021-06-01T01:37:07.169" v="2409" actId="26606"/>
          <ac:spMkLst>
            <pc:docMk/>
            <pc:sldMk cId="2997626036" sldId="314"/>
            <ac:spMk id="23" creationId="{79446CF5-953A-4916-BFF4-F5558E5C2359}"/>
          </ac:spMkLst>
        </pc:spChg>
        <pc:spChg chg="add">
          <ac:chgData name="Lisa Caruana" userId="82ad0ee9fce88be6" providerId="LiveId" clId="{C7E20B7C-3E0A-4C67-926D-378CBC8A85A4}" dt="2021-06-01T01:37:07.169" v="2409" actId="26606"/>
          <ac:spMkLst>
            <pc:docMk/>
            <pc:sldMk cId="2997626036" sldId="314"/>
            <ac:spMk id="25" creationId="{477B945C-B433-4DFF-9A67-A5C9257E471C}"/>
          </ac:spMkLst>
        </pc:spChg>
        <pc:picChg chg="add mod">
          <ac:chgData name="Lisa Caruana" userId="82ad0ee9fce88be6" providerId="LiveId" clId="{C7E20B7C-3E0A-4C67-926D-378CBC8A85A4}" dt="2021-06-01T01:37:07.169" v="2409" actId="26606"/>
          <ac:picMkLst>
            <pc:docMk/>
            <pc:sldMk cId="2997626036" sldId="314"/>
            <ac:picMk id="6" creationId="{A7980E47-1DA0-4948-ABD4-1A501513B902}"/>
          </ac:picMkLst>
        </pc:picChg>
      </pc:sldChg>
      <pc:sldChg chg="addSp delSp modSp new mod setBg setClrOvrMap">
        <pc:chgData name="Lisa Caruana" userId="82ad0ee9fce88be6" providerId="LiveId" clId="{C7E20B7C-3E0A-4C67-926D-378CBC8A85A4}" dt="2021-06-02T01:10:31.943" v="4369" actId="27636"/>
        <pc:sldMkLst>
          <pc:docMk/>
          <pc:sldMk cId="3955725811" sldId="315"/>
        </pc:sldMkLst>
        <pc:spChg chg="mod">
          <ac:chgData name="Lisa Caruana" userId="82ad0ee9fce88be6" providerId="LiveId" clId="{C7E20B7C-3E0A-4C67-926D-378CBC8A85A4}" dt="2021-06-02T01:10:31.897" v="4368" actId="26606"/>
          <ac:spMkLst>
            <pc:docMk/>
            <pc:sldMk cId="3955725811" sldId="315"/>
            <ac:spMk id="2" creationId="{05319DB8-5086-4AC4-B2DF-EFE0DE053A82}"/>
          </ac:spMkLst>
        </pc:spChg>
        <pc:spChg chg="mod">
          <ac:chgData name="Lisa Caruana" userId="82ad0ee9fce88be6" providerId="LiveId" clId="{C7E20B7C-3E0A-4C67-926D-378CBC8A85A4}" dt="2021-06-02T01:10:31.943" v="4369" actId="27636"/>
          <ac:spMkLst>
            <pc:docMk/>
            <pc:sldMk cId="3955725811" sldId="315"/>
            <ac:spMk id="3" creationId="{B7857208-E911-4786-AC6F-87690E3D3EC6}"/>
          </ac:spMkLst>
        </pc:spChg>
        <pc:spChg chg="add del">
          <ac:chgData name="Lisa Caruana" userId="82ad0ee9fce88be6" providerId="LiveId" clId="{C7E20B7C-3E0A-4C67-926D-378CBC8A85A4}" dt="2021-06-02T01:10:31.882" v="4367" actId="26606"/>
          <ac:spMkLst>
            <pc:docMk/>
            <pc:sldMk cId="3955725811" sldId="315"/>
            <ac:spMk id="10" creationId="{3CED7894-4F62-4A6C-8DB5-DB5BE08E9C03}"/>
          </ac:spMkLst>
        </pc:spChg>
        <pc:spChg chg="add del">
          <ac:chgData name="Lisa Caruana" userId="82ad0ee9fce88be6" providerId="LiveId" clId="{C7E20B7C-3E0A-4C67-926D-378CBC8A85A4}" dt="2021-06-02T01:10:31.882" v="4367" actId="26606"/>
          <ac:spMkLst>
            <pc:docMk/>
            <pc:sldMk cId="3955725811" sldId="315"/>
            <ac:spMk id="12" creationId="{E536F3B4-50F6-4C52-8F76-4EB1214719DC}"/>
          </ac:spMkLst>
        </pc:spChg>
        <pc:spChg chg="add">
          <ac:chgData name="Lisa Caruana" userId="82ad0ee9fce88be6" providerId="LiveId" clId="{C7E20B7C-3E0A-4C67-926D-378CBC8A85A4}" dt="2021-06-02T01:10:31.897" v="4368" actId="26606"/>
          <ac:spMkLst>
            <pc:docMk/>
            <pc:sldMk cId="3955725811" sldId="315"/>
            <ac:spMk id="14" creationId="{10058680-D07C-4893-B2B7-91543F18AB32}"/>
          </ac:spMkLst>
        </pc:spChg>
        <pc:spChg chg="add">
          <ac:chgData name="Lisa Caruana" userId="82ad0ee9fce88be6" providerId="LiveId" clId="{C7E20B7C-3E0A-4C67-926D-378CBC8A85A4}" dt="2021-06-02T01:10:31.897" v="4368" actId="26606"/>
          <ac:spMkLst>
            <pc:docMk/>
            <pc:sldMk cId="3955725811" sldId="315"/>
            <ac:spMk id="15" creationId="{1BB56EB9-078F-4952-AC1F-149C7A0AE4D5}"/>
          </ac:spMkLst>
        </pc:spChg>
        <pc:spChg chg="add">
          <ac:chgData name="Lisa Caruana" userId="82ad0ee9fce88be6" providerId="LiveId" clId="{C7E20B7C-3E0A-4C67-926D-378CBC8A85A4}" dt="2021-06-02T01:10:31.897" v="4368" actId="26606"/>
          <ac:spMkLst>
            <pc:docMk/>
            <pc:sldMk cId="3955725811" sldId="315"/>
            <ac:spMk id="16" creationId="{7B42427A-0A1F-4A55-8705-D9179F1E0CFB}"/>
          </ac:spMkLst>
        </pc:spChg>
        <pc:spChg chg="add">
          <ac:chgData name="Lisa Caruana" userId="82ad0ee9fce88be6" providerId="LiveId" clId="{C7E20B7C-3E0A-4C67-926D-378CBC8A85A4}" dt="2021-06-02T01:10:31.897" v="4368" actId="26606"/>
          <ac:spMkLst>
            <pc:docMk/>
            <pc:sldMk cId="3955725811" sldId="315"/>
            <ac:spMk id="17" creationId="{D3772EE4-ED5E-4D3A-A306-B22CF866786D}"/>
          </ac:spMkLst>
        </pc:spChg>
        <pc:spChg chg="add">
          <ac:chgData name="Lisa Caruana" userId="82ad0ee9fce88be6" providerId="LiveId" clId="{C7E20B7C-3E0A-4C67-926D-378CBC8A85A4}" dt="2021-06-02T01:10:31.897" v="4368" actId="26606"/>
          <ac:spMkLst>
            <pc:docMk/>
            <pc:sldMk cId="3955725811" sldId="315"/>
            <ac:spMk id="18" creationId="{EE54A6FE-D8CB-48A3-900B-053D4EBD3B85}"/>
          </ac:spMkLst>
        </pc:spChg>
        <pc:picChg chg="add mod">
          <ac:chgData name="Lisa Caruana" userId="82ad0ee9fce88be6" providerId="LiveId" clId="{C7E20B7C-3E0A-4C67-926D-378CBC8A85A4}" dt="2021-06-02T01:10:31.897" v="4368" actId="26606"/>
          <ac:picMkLst>
            <pc:docMk/>
            <pc:sldMk cId="3955725811" sldId="315"/>
            <ac:picMk id="5" creationId="{007775FC-A59E-48E5-B14B-74EAF9CE10DF}"/>
          </ac:picMkLst>
        </pc:picChg>
      </pc:sldChg>
      <pc:sldChg chg="add">
        <pc:chgData name="Lisa Caruana" userId="82ad0ee9fce88be6" providerId="LiveId" clId="{C7E20B7C-3E0A-4C67-926D-378CBC8A85A4}" dt="2021-06-02T00:51:01.566" v="3421"/>
        <pc:sldMkLst>
          <pc:docMk/>
          <pc:sldMk cId="3388403518" sldId="31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 dpi="0" rotWithShape="1">
          <a:blip xmlns:r="http://schemas.openxmlformats.org/officeDocument/2006/relationships" r:embed="rId5"/>
          <a:srcRect/>
          <a:stretch>
            <a:fillRect l="-2051" r="-2051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777475" y="576018"/>
          <a:ext cx="1141875" cy="1141875"/>
        </a:xfrm>
        <a:prstGeom prst="rect">
          <a:avLst/>
        </a:prstGeom>
        <a:blipFill dpi="0" rotWithShape="1">
          <a:blip xmlns:r="http://schemas.openxmlformats.org/officeDocument/2006/relationships" r:embed="rId5"/>
          <a:srcRect/>
          <a:stretch>
            <a:fillRect l="-2051" r="-2051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7717162" y="276189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wcc.sc.egov.usda.gov/reportGenerator/edit/customMultipleStationReport/daily/start_of_period/state=%22CO%22%20AND%20network=%22SNTLT%22,%22SNTL%22%20AND%20element=%22SNWD%22%20AND%20outServiceDate=%222100-01-01%22%7Cname/0,0/name,stationId,WTEQ::value,WTEQ::delta,SNWD::value,SNWD::delta?fitToScreen=fal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POWDERHOUNDS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2720035"/>
            <a:ext cx="10225530" cy="59032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 interactive website to help plan your next powder-chasing Colorado vacation utilizing decision tree machine learning and historical weather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DB4B1-969F-4D71-8038-AD171C874C40}"/>
              </a:ext>
            </a:extLst>
          </p:cNvPr>
          <p:cNvSpPr txBox="1"/>
          <p:nvPr/>
        </p:nvSpPr>
        <p:spPr>
          <a:xfrm>
            <a:off x="562708" y="465992"/>
            <a:ext cx="1092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Contributors: </a:t>
            </a:r>
            <a:r>
              <a:rPr lang="en-US" dirty="0"/>
              <a:t>Anna Sours, Erich Mitchell, TJ </a:t>
            </a:r>
            <a:r>
              <a:rPr lang="en-US" dirty="0" err="1"/>
              <a:t>Ossola</a:t>
            </a:r>
            <a:r>
              <a:rPr lang="en-US" dirty="0"/>
              <a:t>, Spencer Davis, Jason Sheridan, Lisa Caruana, Bailey Taber </a:t>
            </a:r>
          </a:p>
          <a:p>
            <a:pPr algn="ctr"/>
            <a:r>
              <a:rPr lang="en-US" b="1" dirty="0"/>
              <a:t>Special Thanks</a:t>
            </a:r>
            <a:r>
              <a:rPr lang="en-US" dirty="0"/>
              <a:t>: Kevin Lee, Adrienne </a:t>
            </a:r>
            <a:r>
              <a:rPr lang="en-US" dirty="0" err="1"/>
              <a:t>Tecza</a:t>
            </a:r>
            <a:r>
              <a:rPr lang="en-US" dirty="0"/>
              <a:t> and Leah Stucky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06C35-E2E3-4D85-842B-D6C733F7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Where to from here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7E26-B9F4-4D08-B249-689004FD2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559" y="2340864"/>
            <a:ext cx="6690843" cy="3793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Ideally this website should scrape for the most recent snowfall data to add to the database and incorporate analysis based in meteorology </a:t>
            </a:r>
          </a:p>
          <a:p>
            <a:r>
              <a:rPr lang="en-US" dirty="0">
                <a:solidFill>
                  <a:srgbClr val="FFFFFF"/>
                </a:solidFill>
              </a:rPr>
              <a:t>Include a Daily Top Ten snowfall locations bar chart</a:t>
            </a:r>
          </a:p>
          <a:p>
            <a:r>
              <a:rPr lang="en-US" dirty="0">
                <a:solidFill>
                  <a:srgbClr val="FFFFFF"/>
                </a:solidFill>
              </a:rPr>
              <a:t>Include markers for closest ski resorts and places to buy dog treats</a:t>
            </a:r>
          </a:p>
          <a:p>
            <a:r>
              <a:rPr lang="en-US" dirty="0">
                <a:solidFill>
                  <a:srgbClr val="FFFFFF"/>
                </a:solidFill>
              </a:rPr>
              <a:t>Maximize opportunities for advertising and links to partner websites for travel plans; refine user input selections</a:t>
            </a:r>
          </a:p>
          <a:p>
            <a:r>
              <a:rPr lang="en-US" dirty="0">
                <a:solidFill>
                  <a:srgbClr val="FFFFFF"/>
                </a:solidFill>
              </a:rPr>
              <a:t>Use dropdowns for the user input section to retain data integrity (standardized spellings, capitalizations and limit locations/activities)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Aspiration with solid fill">
            <a:extLst>
              <a:ext uri="{FF2B5EF4-FFF2-40B4-BE49-F238E27FC236}">
                <a16:creationId xmlns:a16="http://schemas.microsoft.com/office/drawing/2014/main" id="{A7980E47-1DA0-4948-ABD4-1A501513B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2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8ECE9-5054-4423-BFC2-768121C1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Project Goal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AF78-1459-4E83-B898-93D84C1CE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website that helps users decide where to go in Colorado to find powder throughout the year based on historical snowfall data. </a:t>
            </a:r>
          </a:p>
          <a:p>
            <a:pPr>
              <a:lnSpc>
                <a:spcPct val="100000"/>
              </a:lnSpc>
            </a:pPr>
            <a:r>
              <a:rPr lang="en-US" dirty="0"/>
              <a:t>Gather user data on how people are using the website and trip goals.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Mountains with solid fill">
            <a:extLst>
              <a:ext uri="{FF2B5EF4-FFF2-40B4-BE49-F238E27FC236}">
                <a16:creationId xmlns:a16="http://schemas.microsoft.com/office/drawing/2014/main" id="{D262E3BD-078B-465A-9400-90FDF9B42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480" y="911648"/>
            <a:ext cx="3752025" cy="37520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2431278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Downhill skiing with solid fill">
            <a:extLst>
              <a:ext uri="{FF2B5EF4-FFF2-40B4-BE49-F238E27FC236}">
                <a16:creationId xmlns:a16="http://schemas.microsoft.com/office/drawing/2014/main" id="{20B30A91-01D9-44DA-B4D7-E4327192C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7024" y="4401459"/>
            <a:ext cx="1811621" cy="181162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46213D2-D46D-4305-94F6-BD88087DD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8493" y="4233559"/>
            <a:ext cx="2450183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Snow with solid fill">
            <a:extLst>
              <a:ext uri="{FF2B5EF4-FFF2-40B4-BE49-F238E27FC236}">
                <a16:creationId xmlns:a16="http://schemas.microsoft.com/office/drawing/2014/main" id="{6032754A-24A3-44C1-BF9B-BE893584CA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8948" y="418970"/>
            <a:ext cx="2433082" cy="243308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95161" y="4233559"/>
            <a:ext cx="2450183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ross country skiing with solid fill">
            <a:extLst>
              <a:ext uri="{FF2B5EF4-FFF2-40B4-BE49-F238E27FC236}">
                <a16:creationId xmlns:a16="http://schemas.microsoft.com/office/drawing/2014/main" id="{A7F2ED63-1494-42C2-BC3D-E237736386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6564" y="4401459"/>
            <a:ext cx="1811621" cy="1811621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1BEB19BF-7D9A-4114-AB2B-9284938DA0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6923" y="4401459"/>
            <a:ext cx="1701582" cy="170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7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59" y="882650"/>
            <a:ext cx="11029616" cy="687718"/>
          </a:xfrm>
        </p:spPr>
        <p:txBody>
          <a:bodyPr/>
          <a:lstStyle/>
          <a:p>
            <a:pPr algn="ctr"/>
            <a:r>
              <a:rPr lang="en-US" dirty="0"/>
              <a:t>Decision tree machine learning model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178128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553297-1EDB-470C-B643-942FDF7DFDEA}"/>
              </a:ext>
            </a:extLst>
          </p:cNvPr>
          <p:cNvSpPr txBox="1"/>
          <p:nvPr/>
        </p:nvSpPr>
        <p:spPr>
          <a:xfrm>
            <a:off x="1031631" y="4876800"/>
            <a:ext cx="2485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Historical weather data source downloaded from </a:t>
            </a:r>
            <a:r>
              <a:rPr lang="en-US" dirty="0">
                <a:hlinkClick r:id="rId9"/>
              </a:rPr>
              <a:t>Natural Resources Conservation Services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48DCE-1C5E-4033-9E3F-8A4D64BCCC6E}"/>
              </a:ext>
            </a:extLst>
          </p:cNvPr>
          <p:cNvSpPr txBox="1"/>
          <p:nvPr/>
        </p:nvSpPr>
        <p:spPr>
          <a:xfrm>
            <a:off x="4853354" y="4876800"/>
            <a:ext cx="2485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Random Forest </a:t>
            </a:r>
            <a:r>
              <a:rPr lang="en-US" dirty="0"/>
              <a:t>Machine</a:t>
            </a:r>
            <a:r>
              <a:rPr lang="en-US" b="1" dirty="0"/>
              <a:t> </a:t>
            </a:r>
            <a:r>
              <a:rPr lang="en-US" dirty="0"/>
              <a:t>Learning model was produced but was too large to be stored on GitHub.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FA024-4A3A-47DD-8FCD-898B1E6CA08A}"/>
              </a:ext>
            </a:extLst>
          </p:cNvPr>
          <p:cNvSpPr txBox="1"/>
          <p:nvPr/>
        </p:nvSpPr>
        <p:spPr>
          <a:xfrm>
            <a:off x="8855859" y="4876800"/>
            <a:ext cx="2485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and data uploaded to a PostgreSQL database, which also stores user input. </a:t>
            </a:r>
          </a:p>
        </p:txBody>
      </p: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95249-7299-4CBA-8C01-81FBF3B3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Learning Models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34C2-0D38-448E-AE20-A16CF676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Concatenated data in </a:t>
            </a:r>
            <a:r>
              <a:rPr lang="en-US" dirty="0" err="1">
                <a:solidFill>
                  <a:srgbClr val="FFFFFF"/>
                </a:solidFill>
              </a:rPr>
              <a:t>Jupyter</a:t>
            </a:r>
            <a:r>
              <a:rPr lang="en-US" dirty="0">
                <a:solidFill>
                  <a:srgbClr val="FFFFFF"/>
                </a:solidFill>
              </a:rPr>
              <a:t> notebook with Pandas. </a:t>
            </a:r>
          </a:p>
          <a:p>
            <a:r>
              <a:rPr lang="en-US" dirty="0">
                <a:solidFill>
                  <a:srgbClr val="FFFFFF"/>
                </a:solidFill>
              </a:rPr>
              <a:t>Ran through multiple Machine Learning models: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Line Regression – 30%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KNN – 69%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Decision Tree – 76%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Neuro network – 82%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Random Forest – 82%</a:t>
            </a:r>
          </a:p>
        </p:txBody>
      </p:sp>
      <p:pic>
        <p:nvPicPr>
          <p:cNvPr id="5" name="Graphic 4" descr="Forest scene with solid fill">
            <a:extLst>
              <a:ext uri="{FF2B5EF4-FFF2-40B4-BE49-F238E27FC236}">
                <a16:creationId xmlns:a16="http://schemas.microsoft.com/office/drawing/2014/main" id="{BAC92628-ED00-4B50-BF10-314427338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1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2E9E-0ADF-46DB-9A84-FA6300F7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22612-9C0F-9C43-B407-068405D7A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1" y="2609274"/>
            <a:ext cx="4767756" cy="2147068"/>
          </a:xfrm>
          <a:prstGeom prst="rect">
            <a:avLst/>
          </a:prstGeom>
        </p:spPr>
      </p:pic>
      <p:pic>
        <p:nvPicPr>
          <p:cNvPr id="1028" name="Picture 4" descr="Amazon RDS | Cloud Relational Database | Amazon Web Services">
            <a:extLst>
              <a:ext uri="{FF2B5EF4-FFF2-40B4-BE49-F238E27FC236}">
                <a16:creationId xmlns:a16="http://schemas.microsoft.com/office/drawing/2014/main" id="{120F934C-21F2-1B44-A218-043C75171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797" y="2149802"/>
            <a:ext cx="3066011" cy="30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en Should I Use Amazon Aurora and When Should I use RDS MySQL? - Percona  Database Performance Blog">
            <a:extLst>
              <a:ext uri="{FF2B5EF4-FFF2-40B4-BE49-F238E27FC236}">
                <a16:creationId xmlns:a16="http://schemas.microsoft.com/office/drawing/2014/main" id="{58BC5193-7AF5-164A-9572-E684105A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411" y="1474837"/>
            <a:ext cx="2759397" cy="98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avestone Png, Transparent Background Tombstone Clipart, Transparent Png  (#6315292), PNG Images on PngArea">
            <a:extLst>
              <a:ext uri="{FF2B5EF4-FFF2-40B4-BE49-F238E27FC236}">
                <a16:creationId xmlns:a16="http://schemas.microsoft.com/office/drawing/2014/main" id="{3973A3D7-8FDA-D14F-A332-D1EE730FE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667" y="4945920"/>
            <a:ext cx="1369933" cy="17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tabase Png Icon #244761 - Free Icons Library">
            <a:extLst>
              <a:ext uri="{FF2B5EF4-FFF2-40B4-BE49-F238E27FC236}">
                <a16:creationId xmlns:a16="http://schemas.microsoft.com/office/drawing/2014/main" id="{09CFAF57-7C47-8D4B-8954-9907149637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5840382"/>
            <a:ext cx="567867" cy="69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B716DE-D005-F149-B815-ED003647D2C8}"/>
              </a:ext>
            </a:extLst>
          </p:cNvPr>
          <p:cNvSpPr txBox="1"/>
          <p:nvPr/>
        </p:nvSpPr>
        <p:spPr>
          <a:xfrm>
            <a:off x="10695797" y="5254357"/>
            <a:ext cx="1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RIP Heroku</a:t>
            </a:r>
            <a:br>
              <a:rPr lang="en-US" sz="1200" dirty="0"/>
            </a:br>
            <a:r>
              <a:rPr lang="en-US" sz="1200" dirty="0"/>
              <a:t>“</a:t>
            </a:r>
            <a:r>
              <a:rPr lang="en-US" sz="1200" i="1" dirty="0"/>
              <a:t>gone too soon”</a:t>
            </a:r>
            <a:endParaRPr lang="en-US" sz="1200" dirty="0"/>
          </a:p>
        </p:txBody>
      </p:sp>
      <p:pic>
        <p:nvPicPr>
          <p:cNvPr id="1036" name="Picture 12" descr="Decision Tree Icons - Download Free Vector Icons | Noun Project">
            <a:extLst>
              <a:ext uri="{FF2B5EF4-FFF2-40B4-BE49-F238E27FC236}">
                <a16:creationId xmlns:a16="http://schemas.microsoft.com/office/drawing/2014/main" id="{73104CFE-C79A-3A4F-9E9D-DFD9F8C62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86223" y="960620"/>
            <a:ext cx="1289455" cy="128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6806B1AE-03A0-3546-AF12-E38AB4636171}"/>
              </a:ext>
            </a:extLst>
          </p:cNvPr>
          <p:cNvSpPr/>
          <p:nvPr/>
        </p:nvSpPr>
        <p:spPr>
          <a:xfrm>
            <a:off x="2927539" y="4945920"/>
            <a:ext cx="7268100" cy="3084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3753BA4-5586-014B-9A5E-36E80CA51946}"/>
              </a:ext>
            </a:extLst>
          </p:cNvPr>
          <p:cNvSpPr/>
          <p:nvPr/>
        </p:nvSpPr>
        <p:spPr>
          <a:xfrm>
            <a:off x="4123113" y="2891626"/>
            <a:ext cx="4728298" cy="117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0AEB850-08DA-2549-B459-C0ABBD1E9104}"/>
              </a:ext>
            </a:extLst>
          </p:cNvPr>
          <p:cNvSpPr/>
          <p:nvPr/>
        </p:nvSpPr>
        <p:spPr>
          <a:xfrm rot="11956738">
            <a:off x="7209211" y="1901999"/>
            <a:ext cx="1629294" cy="140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9C771847-156D-6B43-BB37-FB2DABFC665B}"/>
              </a:ext>
            </a:extLst>
          </p:cNvPr>
          <p:cNvSpPr/>
          <p:nvPr/>
        </p:nvSpPr>
        <p:spPr>
          <a:xfrm rot="10800000">
            <a:off x="2760920" y="1636963"/>
            <a:ext cx="2289465" cy="125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F7C25-F60E-6044-BB90-557A6B13258F}"/>
              </a:ext>
            </a:extLst>
          </p:cNvPr>
          <p:cNvSpPr txBox="1"/>
          <p:nvPr/>
        </p:nvSpPr>
        <p:spPr>
          <a:xfrm>
            <a:off x="5935287" y="2458239"/>
            <a:ext cx="15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DB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4D53C6-2264-7948-A1B4-1057079EF240}"/>
              </a:ext>
            </a:extLst>
          </p:cNvPr>
          <p:cNvSpPr txBox="1"/>
          <p:nvPr/>
        </p:nvSpPr>
        <p:spPr>
          <a:xfrm>
            <a:off x="7670686" y="1313067"/>
            <a:ext cx="15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historical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B1137D-F486-264E-83D2-201C1FF7801C}"/>
              </a:ext>
            </a:extLst>
          </p:cNvPr>
          <p:cNvSpPr txBox="1"/>
          <p:nvPr/>
        </p:nvSpPr>
        <p:spPr>
          <a:xfrm>
            <a:off x="3138849" y="1206936"/>
            <a:ext cx="194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via json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F97985-DFFF-F245-872C-57F27F2676D8}"/>
              </a:ext>
            </a:extLst>
          </p:cNvPr>
          <p:cNvSpPr txBox="1"/>
          <p:nvPr/>
        </p:nvSpPr>
        <p:spPr>
          <a:xfrm>
            <a:off x="5981717" y="4703583"/>
            <a:ext cx="1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user data</a:t>
            </a:r>
          </a:p>
        </p:txBody>
      </p:sp>
    </p:spTree>
    <p:extLst>
      <p:ext uri="{BB962C8B-B14F-4D97-AF65-F5344CB8AC3E}">
        <p14:creationId xmlns:p14="http://schemas.microsoft.com/office/powerpoint/2010/main" val="338840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19DB8-5086-4AC4-B2DF-EFE0DE05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responsive Map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7208-E911-4786-AC6F-87690E3D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There is a circle for each one of the 115 stations 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User selects a planned trip date and the map is populated with data from the ML model predicting snowfall for that date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Circle map that scales with the amount of snow that will be gained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Smaller circles represent melt, reaches a middle point (tipping point) where it becomes snow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Ran into problems with color variations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Larger circles and clusters indicate a good place to go for that week for snowfall</a:t>
            </a:r>
          </a:p>
          <a:p>
            <a:pPr marL="324000" lvl="1" indent="0">
              <a:lnSpc>
                <a:spcPct val="9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07775FC-A59E-48E5-B14B-74EAF9CE1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9" r="21327" b="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25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214D5-4FB2-4CE0-B2A6-CC2C2A03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Racing bar chart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0D6AAFB6-24A4-4494-9312-E8808556C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13" r="23942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43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94144-3ADC-4210-923C-BF2AE3B3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VISUALIZATIONS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F44F-3CE0-4BE9-9189-2636F878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One key feature of the website is collecting user data: user location (ZIP code), trip dates, dream Colorado trip, planned Colorado trip and planned winter activity.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The PostgreSQL database was connected to Tableau, which was then used to generate a series of dashboards and charts analyzing user input.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BE2C9-B499-4C2B-835A-C1CE3392A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7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74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9AE2-2344-440E-A41D-B456593B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snafus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78BF5-394E-441D-9696-405456AFBC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Issues with transforming and shaping Machine Learning model </a:t>
            </a:r>
          </a:p>
          <a:p>
            <a:pPr lvl="1"/>
            <a:r>
              <a:rPr lang="en-US" dirty="0"/>
              <a:t>Differences in output from different models</a:t>
            </a:r>
          </a:p>
          <a:p>
            <a:r>
              <a:rPr lang="en-US" dirty="0"/>
              <a:t>Size of data – sharing, importing and hosting</a:t>
            </a:r>
          </a:p>
          <a:p>
            <a:r>
              <a:rPr lang="en-US" dirty="0"/>
              <a:t>Knowledge of the meteorology </a:t>
            </a:r>
          </a:p>
          <a:p>
            <a:r>
              <a:rPr lang="en-US" dirty="0"/>
              <a:t>Publishing on Tableau Public required extracting the data – Tableau visualizations do not update with new user input.  </a:t>
            </a:r>
          </a:p>
          <a:p>
            <a:r>
              <a:rPr lang="en-US" dirty="0"/>
              <a:t>Workflow and timeline crunch</a:t>
            </a:r>
          </a:p>
          <a:p>
            <a:pPr lvl="1"/>
            <a:r>
              <a:rPr lang="en-US" dirty="0"/>
              <a:t>Difficulties in having data accessible in workable format</a:t>
            </a:r>
          </a:p>
          <a:p>
            <a:pPr lvl="1"/>
            <a:r>
              <a:rPr lang="en-US" dirty="0"/>
              <a:t>Difficulties in getting data into GeoJSON format and navigating the JSON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 descr="Question mark with solid fill">
            <a:extLst>
              <a:ext uri="{FF2B5EF4-FFF2-40B4-BE49-F238E27FC236}">
                <a16:creationId xmlns:a16="http://schemas.microsoft.com/office/drawing/2014/main" id="{1A55C3D1-9AE4-4A6A-B277-B7CF2D7378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7492" y="803590"/>
            <a:ext cx="914400" cy="914400"/>
          </a:xfrm>
        </p:spPr>
      </p:pic>
      <p:pic>
        <p:nvPicPr>
          <p:cNvPr id="13" name="Graphic 12" descr="Question mark with solid fill">
            <a:extLst>
              <a:ext uri="{FF2B5EF4-FFF2-40B4-BE49-F238E27FC236}">
                <a16:creationId xmlns:a16="http://schemas.microsoft.com/office/drawing/2014/main" id="{48AB7EFA-79E5-4022-BBAE-DD196F418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3877" y="803590"/>
            <a:ext cx="914400" cy="914400"/>
          </a:xfrm>
          <a:prstGeom prst="rect">
            <a:avLst/>
          </a:prstGeom>
        </p:spPr>
      </p:pic>
      <p:pic>
        <p:nvPicPr>
          <p:cNvPr id="17" name="Graphic 16" descr="Iceberg with solid fill">
            <a:extLst>
              <a:ext uri="{FF2B5EF4-FFF2-40B4-BE49-F238E27FC236}">
                <a16:creationId xmlns:a16="http://schemas.microsoft.com/office/drawing/2014/main" id="{A723A368-0E0C-4BE1-B241-15018D896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0510" y="2216499"/>
            <a:ext cx="3551382" cy="35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289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{8DC37C62-9E12-4147-ACA9-CF5D306FB4D9}tf56535239_win32</Template>
  <TotalTime>132</TotalTime>
  <Words>511</Words>
  <Application>Microsoft Office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Franklin Gothic Book</vt:lpstr>
      <vt:lpstr>Franklin Gothic Demi</vt:lpstr>
      <vt:lpstr>Gill Sans MT</vt:lpstr>
      <vt:lpstr>Wingdings 2</vt:lpstr>
      <vt:lpstr>DividendVTI</vt:lpstr>
      <vt:lpstr>POWDERHOUNDS</vt:lpstr>
      <vt:lpstr>Project Goal</vt:lpstr>
      <vt:lpstr>Decision tree machine learning model</vt:lpstr>
      <vt:lpstr>Machine Learning Models</vt:lpstr>
      <vt:lpstr>APP.PY</vt:lpstr>
      <vt:lpstr>responsive Map </vt:lpstr>
      <vt:lpstr>Racing bar chart </vt:lpstr>
      <vt:lpstr>DATA VISUALIZATIONS </vt:lpstr>
      <vt:lpstr>snafus</vt:lpstr>
      <vt:lpstr>Where to from here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pOWDERHOUNDS</dc:title>
  <dc:creator>Lisa Caruana</dc:creator>
  <cp:lastModifiedBy>Lisa Caruana</cp:lastModifiedBy>
  <cp:revision>1</cp:revision>
  <dcterms:created xsi:type="dcterms:W3CDTF">2021-05-31T23:05:53Z</dcterms:created>
  <dcterms:modified xsi:type="dcterms:W3CDTF">2021-06-02T01:10:36Z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