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0b67aee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0b67aee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0b67aee9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0b67aee9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0b67aee9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0b67aee9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0b67aee9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0b67aee9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0b67aee9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0b67aee9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0b67aee9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0b67aee9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Penn State Food Locator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By: Andrew Kyffin, Jake Smith, Luke Leiter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Website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700" y="1017725"/>
            <a:ext cx="7294599" cy="410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 for Restaurant a Search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800" y="1017725"/>
            <a:ext cx="639039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 </a:t>
            </a:r>
            <a:r>
              <a:rPr lang="en"/>
              <a:t>for Search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275" y="1086750"/>
            <a:ext cx="486727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 for a Search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63" y="1518550"/>
            <a:ext cx="8437275" cy="23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Update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6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is going smoother than expected: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Writing Queries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Very basic website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Refactoring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Receiving and sending query results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Project Demo</a:t>
            </a:r>
            <a:endParaRPr b="1" sz="2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