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7253-A062-4F07-859E-04B8548C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3099-87C6-46F1-8ACB-F3B9CC2A4E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pic.pptstore.net/pptpic/88/76/fe8a7e26f94a430f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7620" y="3429000"/>
            <a:ext cx="2914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/>
              <a:t>Hello~</a:t>
            </a:r>
            <a:endParaRPr lang="zh-CN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.pptstore.net/pptpic/91/89/3a6ecd36a73e18a1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19" name="Picture 3" descr="E:\沈星晔\旅行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52025">
            <a:off x="981786" y="2323529"/>
            <a:ext cx="4572000" cy="3429000"/>
          </a:xfrm>
          <a:prstGeom prst="rect">
            <a:avLst/>
          </a:prstGeom>
          <a:noFill/>
        </p:spPr>
      </p:pic>
      <p:pic>
        <p:nvPicPr>
          <p:cNvPr id="9220" name="Picture 4" descr="C:\Users\Administrator\Documents\Tencent Files\1575797750\FileRecv\MobileFile\qq_pic_merged_15025242120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1884">
            <a:off x="5572132" y="1785926"/>
            <a:ext cx="2491387" cy="44291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00166" y="857232"/>
            <a:ext cx="7539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第一</a:t>
            </a:r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天来到杭州后，我们去了浙江大学。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浙江大</a:t>
            </a:r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学虽然没有什么优美的风景，但是文化气息还是很浓郁滴</a:t>
            </a:r>
            <a:r>
              <a:rPr lang="en-US" altLang="zh-CN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~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.pptstore.net/pptpic/91/89/3a6ecd36a73e18a1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484" name="Picture 4" descr="C:\Users\Administrator\Documents\Tencent Files\1575797750\FileRecv\MobileFile\20170812_1652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21907">
            <a:off x="2928926" y="2643182"/>
            <a:ext cx="5715008" cy="3214692"/>
          </a:xfrm>
          <a:prstGeom prst="rect">
            <a:avLst/>
          </a:prstGeom>
          <a:noFill/>
        </p:spPr>
      </p:pic>
      <p:pic>
        <p:nvPicPr>
          <p:cNvPr id="20485" name="Picture 5" descr="C:\Users\Administrator\Documents\Tencent Files\1575797750\FileRecv\MobileFile\Cache_1eb4f1c95d2e254b.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41278">
            <a:off x="751367" y="2577596"/>
            <a:ext cx="4762501" cy="3571876"/>
          </a:xfrm>
          <a:prstGeom prst="rect">
            <a:avLst/>
          </a:prstGeom>
          <a:noFill/>
        </p:spPr>
      </p:pic>
      <p:pic>
        <p:nvPicPr>
          <p:cNvPr id="20486" name="Picture 6" descr="C:\Users\Administrator\Documents\Tencent Files\1575797750\FileRecv\MobileFile\20170812_1657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7726" y="2071678"/>
            <a:ext cx="7540646" cy="42416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14480" y="78579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第二天去了西湖，还有西溪湿地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荷海来袭。。。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.pptstore.net/pptpic/91/89/3a6ecd36a73e18a1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1507" name="Picture 3" descr="E:\沈星晔\旅行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99424">
            <a:off x="650000" y="2096516"/>
            <a:ext cx="4992771" cy="3744578"/>
          </a:xfrm>
          <a:prstGeom prst="rect">
            <a:avLst/>
          </a:prstGeom>
          <a:noFill/>
        </p:spPr>
      </p:pic>
      <p:pic>
        <p:nvPicPr>
          <p:cNvPr id="21508" name="Picture 4" descr="C:\Users\Administrator\Documents\Tencent Files\1575797750\FileRecv\MobileFile\20170813_1159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714488"/>
            <a:ext cx="7715304" cy="43398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85918" y="92867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一大波美图来袭。。。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.pptstore.net/pptpic/91/89/3a6ecd36a73e18a1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2531" name="Picture 3" descr="C:\Users\Administrator\Documents\Tencent Files\1575797750\FileRecv\MobileFile\Cache_-1a1e579a98cc799b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070">
            <a:off x="1412529" y="1602441"/>
            <a:ext cx="3449550" cy="4599400"/>
          </a:xfrm>
          <a:prstGeom prst="rect">
            <a:avLst/>
          </a:prstGeom>
          <a:noFill/>
        </p:spPr>
      </p:pic>
      <p:pic>
        <p:nvPicPr>
          <p:cNvPr id="22532" name="Picture 4" descr="C:\Users\Administrator\Documents\Tencent Files\1575797750\FileRecv\MobileFile\Cache_-1f3aaa2b2badc078.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1630">
            <a:off x="4858668" y="1618411"/>
            <a:ext cx="3438083" cy="4584110"/>
          </a:xfrm>
          <a:prstGeom prst="rect">
            <a:avLst/>
          </a:prstGeom>
          <a:noFill/>
        </p:spPr>
      </p:pic>
      <p:pic>
        <p:nvPicPr>
          <p:cNvPr id="22533" name="Picture 5" descr="C:\Users\Administrator\Documents\Tencent Files\1575797750\FileRecv\MobileFile\Cache_2c5d35216a593af8.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1714488"/>
            <a:ext cx="3536163" cy="471488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57356" y="78579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接着，我们辗转去了上海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然</a:t>
            </a:r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后去了。。。嗯，相信大家已经知道了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.pptstore.net/pptpic/91/89/3a6ecd36a73e18a1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6866" name="Picture 2" descr="http://qzonestyle.gtimg.cn/qzone/em/e11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3825" y="-106363"/>
            <a:ext cx="228600" cy="228601"/>
          </a:xfrm>
          <a:prstGeom prst="rect">
            <a:avLst/>
          </a:prstGeom>
          <a:noFill/>
        </p:spPr>
      </p:pic>
      <p:pic>
        <p:nvPicPr>
          <p:cNvPr id="36867" name="Picture 3" descr="http://qzonestyle.gtimg.cn/qzone/em/e127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98675" y="-106363"/>
            <a:ext cx="228600" cy="228601"/>
          </a:xfrm>
          <a:prstGeom prst="rect">
            <a:avLst/>
          </a:prstGeom>
          <a:noFill/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42976" y="2143116"/>
            <a:ext cx="9144000" cy="31085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另外，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个人觉得灰常有必要吐槽一下上海迪士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punctuation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尼，人实在是太多了，玩一个项目要等三个多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punctuation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小时！就连旋转木马也要等四十分钟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...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所以本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punctuation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人只玩了旋转木马（好吧，灰常幼稚）还看了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punctuation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三场剧（光耗在剧场了）哎，一天就这么无聊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punctuation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的木有了！天气还热的衣服上都结了盐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...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提醒各位亲们，暑假寒假就别去迪士尼了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unctuation"/>
                <a:cs typeface="宋体" panose="02010600030101010101" pitchFamily="2" charset="-122"/>
              </a:rPr>
              <a:t>...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.pptstore.net/pptpic/91/89/3a6ecd36a73e18a1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5841" name="Picture 1" descr="C:\Users\Administrator\Documents\Tencent Files\1575797750\FileRecv\MobileFile\Cache_-77123d7eb64ff82b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16010">
            <a:off x="917192" y="2390939"/>
            <a:ext cx="5143874" cy="3857906"/>
          </a:xfrm>
          <a:prstGeom prst="rect">
            <a:avLst/>
          </a:prstGeom>
          <a:noFill/>
        </p:spPr>
      </p:pic>
      <p:pic>
        <p:nvPicPr>
          <p:cNvPr id="35842" name="Picture 2" descr="C:\Users\Administrator\Documents\Tencent Files\1575797750\FileRecv\MobileFile\Cache_-177d00faeef1350f.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28846">
            <a:off x="3429667" y="2299970"/>
            <a:ext cx="5048253" cy="3786190"/>
          </a:xfrm>
          <a:prstGeom prst="rect">
            <a:avLst/>
          </a:prstGeom>
          <a:noFill/>
        </p:spPr>
      </p:pic>
      <p:pic>
        <p:nvPicPr>
          <p:cNvPr id="35843" name="Picture 3" descr="C:\Users\Administrator\Documents\Tencent Files\1575797750\FileRecv\MobileFile\Cache_-46c1678f958ce667.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2071678"/>
            <a:ext cx="5429256" cy="40719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5918" y="78579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这是迪士尼剧场里的剧照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.pptstore.net/pptpic/91/89/3a6ecd36a73e18a1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28794" y="785794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最后一天去了上海自然博物馆，但是因为没拍照片，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所</a:t>
            </a:r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以在这儿就不多说了。</a:t>
            </a:r>
            <a:endParaRPr lang="en-US" altLang="zh-CN" sz="20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晚</a:t>
            </a:r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上去了金茂大厦，周围的高楼鳞次栉比。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4817" name="Picture 1" descr="C:\Users\Administrator\Documents\Tencent Files\1575797750\FileRecv\MobileFile\Cache_1a3a6adc5dee1bfb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29512">
            <a:off x="1020623" y="1548838"/>
            <a:ext cx="3768337" cy="5024449"/>
          </a:xfrm>
          <a:prstGeom prst="rect">
            <a:avLst/>
          </a:prstGeom>
          <a:noFill/>
        </p:spPr>
      </p:pic>
      <p:pic>
        <p:nvPicPr>
          <p:cNvPr id="34818" name="Picture 2" descr="C:\Users\Administrator\Documents\Tencent Files\1575797750\FileRecv\MobileFile\qq_pic_merged_15035772493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428736"/>
            <a:ext cx="3750477" cy="5000636"/>
          </a:xfrm>
          <a:prstGeom prst="rect">
            <a:avLst/>
          </a:prstGeom>
          <a:noFill/>
        </p:spPr>
      </p:pic>
      <p:pic>
        <p:nvPicPr>
          <p:cNvPr id="34819" name="Picture 3" descr="C:\Users\Administrator\Documents\Tencent Files\1575797750\FileRecv\MobileFile\Cache_-563f1b6e79628b9.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.pptstore.net/pptpic/86/94/6dfc3a005adfba34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全屏显示(4:3)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Adobe 黑体 Std R</vt:lpstr>
      <vt:lpstr>punctuation</vt:lpstr>
      <vt:lpstr>Calibri</vt:lpstr>
      <vt:lpstr>微软雅黑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Administrator</cp:lastModifiedBy>
  <cp:revision>13</cp:revision>
  <dcterms:created xsi:type="dcterms:W3CDTF">2017-08-24T12:32:00Z</dcterms:created>
  <dcterms:modified xsi:type="dcterms:W3CDTF">2017-08-24T14:20:44Z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