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3" r:id="rId7"/>
    <p:sldId id="269" r:id="rId8"/>
    <p:sldId id="266" r:id="rId9"/>
    <p:sldId id="265" r:id="rId10"/>
    <p:sldId id="267" r:id="rId11"/>
    <p:sldId id="26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72" autoAdjust="0"/>
  </p:normalViewPr>
  <p:slideViewPr>
    <p:cSldViewPr>
      <p:cViewPr varScale="1">
        <p:scale>
          <a:sx n="71" d="100"/>
          <a:sy n="71" d="100"/>
        </p:scale>
        <p:origin x="-11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9BB1E-29F5-42DE-AE16-933F3622AECF}" type="datetimeFigureOut">
              <a:rPr lang="zh-CN" altLang="en-US" smtClean="0"/>
              <a:t>2017/8/25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418B8-B63B-4EF0-9681-879858345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7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0418B8-B63B-4EF0-9681-87985834500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99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BDCB-0FCD-48A7-8382-F3CE7A1F3A22}" type="datetimeFigureOut">
              <a:rPr lang="zh-CN" altLang="en-US" smtClean="0"/>
              <a:t>2017/8/25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D17B-9D96-498E-9E91-C3F76C4C8D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BDCB-0FCD-48A7-8382-F3CE7A1F3A22}" type="datetimeFigureOut">
              <a:rPr lang="zh-CN" altLang="en-US" smtClean="0"/>
              <a:t>2017/8/25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D17B-9D96-498E-9E91-C3F76C4C8D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BDCB-0FCD-48A7-8382-F3CE7A1F3A22}" type="datetimeFigureOut">
              <a:rPr lang="zh-CN" altLang="en-US" smtClean="0"/>
              <a:t>2017/8/25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D17B-9D96-498E-9E91-C3F76C4C8D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BDCB-0FCD-48A7-8382-F3CE7A1F3A22}" type="datetimeFigureOut">
              <a:rPr lang="zh-CN" altLang="en-US" smtClean="0"/>
              <a:t>2017/8/25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D17B-9D96-498E-9E91-C3F76C4C8D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BDCB-0FCD-48A7-8382-F3CE7A1F3A22}" type="datetimeFigureOut">
              <a:rPr lang="zh-CN" altLang="en-US" smtClean="0"/>
              <a:t>2017/8/25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D17B-9D96-498E-9E91-C3F76C4C8D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BDCB-0FCD-48A7-8382-F3CE7A1F3A22}" type="datetimeFigureOut">
              <a:rPr lang="zh-CN" altLang="en-US" smtClean="0"/>
              <a:t>2017/8/25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D17B-9D96-498E-9E91-C3F76C4C8D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BDCB-0FCD-48A7-8382-F3CE7A1F3A22}" type="datetimeFigureOut">
              <a:rPr lang="zh-CN" altLang="en-US" smtClean="0"/>
              <a:t>2017/8/25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D17B-9D96-498E-9E91-C3F76C4C8D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BDCB-0FCD-48A7-8382-F3CE7A1F3A22}" type="datetimeFigureOut">
              <a:rPr lang="zh-CN" altLang="en-US" smtClean="0"/>
              <a:t>2017/8/25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D17B-9D96-498E-9E91-C3F76C4C8D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BDCB-0FCD-48A7-8382-F3CE7A1F3A22}" type="datetimeFigureOut">
              <a:rPr lang="zh-CN" altLang="en-US" smtClean="0"/>
              <a:t>2017/8/25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D17B-9D96-498E-9E91-C3F76C4C8D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BDCB-0FCD-48A7-8382-F3CE7A1F3A22}" type="datetimeFigureOut">
              <a:rPr lang="zh-CN" altLang="en-US" smtClean="0"/>
              <a:t>2017/8/25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D17B-9D96-498E-9E91-C3F76C4C8D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BDCB-0FCD-48A7-8382-F3CE7A1F3A22}" type="datetimeFigureOut">
              <a:rPr lang="zh-CN" altLang="en-US" smtClean="0"/>
              <a:t>2017/8/25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1D17B-9D96-498E-9E91-C3F76C4C8D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ABDCB-0FCD-48A7-8382-F3CE7A1F3A22}" type="datetimeFigureOut">
              <a:rPr lang="zh-CN" altLang="en-US" smtClean="0"/>
              <a:t>2017/8/25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1D17B-9D96-498E-9E91-C3F76C4C8D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658135"/>
            <a:ext cx="7560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我的假期</a:t>
            </a:r>
            <a:r>
              <a:rPr lang="zh-CN" altLang="en-US" sz="7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旅游</a:t>
            </a:r>
            <a:r>
              <a:rPr lang="zh-CN" altLang="en-US" sz="7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生活</a:t>
            </a:r>
            <a:endParaRPr lang="en-US" altLang="zh-CN" sz="72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pPr algn="r"/>
            <a:r>
              <a:rPr lang="en-US" altLang="zh-C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——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南京</a:t>
            </a:r>
            <a:r>
              <a:rPr lang="en-US" altLang="zh-C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+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rPr>
              <a:t>泰国苏梅岛</a:t>
            </a:r>
            <a:endParaRPr lang="en-US" altLang="zh-CN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algn="r"/>
            <a:endParaRPr lang="en-US" altLang="zh-CN" sz="3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r"/>
            <a:r>
              <a:rPr lang="en-US" altLang="zh-CN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18</a:t>
            </a:r>
            <a:r>
              <a:rPr lang="zh-CN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班胡一臻</a:t>
            </a:r>
            <a:endParaRPr lang="en-US" altLang="zh-CN" sz="3600" b="1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3573016"/>
            <a:ext cx="871296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我们</a:t>
            </a:r>
            <a:r>
              <a:rPr lang="zh-CN" altLang="en-US" sz="28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安通国家公园进行了浮潜。浮潜只要穿好了简单的潜水服装，没有指导员的跟随也没有什么危险。我们在前的海域漂浮，观赏着海底那各式各样的珊瑚和小鱼，甚至还有一些海胆静静的躺在礁石上。蓝黑条纹和黄黑条纹的鱼混杂在一起，偶尔还有几条褐色的大鱼或大片的小鱼群经过，十分有趣。在这里度过了一段美好的时光，我们</a:t>
            </a:r>
            <a:r>
              <a:rPr lang="zh-CN" altLang="en-US" sz="2800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便离开了。</a:t>
            </a:r>
            <a:endParaRPr lang="zh-CN" altLang="en-US" dirty="0"/>
          </a:p>
        </p:txBody>
      </p:sp>
      <p:sp>
        <p:nvSpPr>
          <p:cNvPr id="4" name="横卷形 3"/>
          <p:cNvSpPr/>
          <p:nvPr/>
        </p:nvSpPr>
        <p:spPr>
          <a:xfrm>
            <a:off x="243680" y="260648"/>
            <a:ext cx="4212468" cy="3312368"/>
          </a:xfrm>
          <a:prstGeom prst="horizontalScroll">
            <a:avLst>
              <a:gd name="adj" fmla="val 11688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资料带 4"/>
          <p:cNvSpPr/>
          <p:nvPr/>
        </p:nvSpPr>
        <p:spPr>
          <a:xfrm>
            <a:off x="4860032" y="260648"/>
            <a:ext cx="4104456" cy="3096344"/>
          </a:xfrm>
          <a:prstGeom prst="flowChartPunchedTap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67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988840"/>
            <a:ext cx="7920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这是我第二次来到泰国，但却有着与上一次截然不同的体验。没有了行程规划的拘束，我们玩得十分自在；潜水等活动也给我们带来了极大的乐趣。这一次我玩的很开心，希望下一次能有更好的体验。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03648" y="2564904"/>
            <a:ext cx="59766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谢谢观赏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560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2080" y="2636912"/>
            <a:ext cx="35283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  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来到南京就不得不游览一番南京的古城墙。从南京中华门登上古城墙，千斤闸、藏兵洞、还有城墙上那些饱经风霜的巨石，无不透露出岁月的气息和痕迹。从古城上眺望，南京城内外的景象一览无余。城墙上面还摆放了一些木质的兵器，让人们能够更加逼真的感受到古时兵临城下大战在即的震撼气息。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-684584" y="2872882"/>
            <a:ext cx="5328592" cy="355219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225425" dist="50800" dir="5220000" algn="ctr">
              <a:srgbClr val="000000">
                <a:alpha val="33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HeroicExtremeLeftFacing"/>
            <a:lightRig rig="harsh" dir="t">
              <a:rot lat="0" lon="0" rev="3000000"/>
            </a:lightRig>
          </a:scene3d>
          <a:sp3d extrusionH="254000" contourW="19050"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404664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       </a:t>
            </a:r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今年暑假，我游览了我国著名的六朝古都</a:t>
            </a:r>
            <a:r>
              <a:rPr lang="en-US" altLang="zh-CN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——</a:t>
            </a:r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南京。所谓六朝，便是三国时期的吴、魏晋南北朝时期的东晋以及宋齐梁陈六个政权。这座历史悠久的都城，游历起来别具一格。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18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4325" y="108233"/>
            <a:ext cx="45060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南京夫子庙是纪念和祭祀孔夫子的一座庙宇，里面竖着一尊孔子的雕像，旁边还有被称作“习礼亭”和“仰圣亭”的两座亭子，分别摆放着礼运钟和圣音鼓。夫子庙步行街晚上十分繁华热闹，附近还有不少旅游景点。</a:t>
            </a:r>
            <a:endParaRPr lang="en-US" altLang="zh-CN" sz="20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zh-CN" altLang="en-US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瞻园有“金陵第一园”的美誉。里面设有太平天国历史博物馆</a:t>
            </a:r>
            <a:r>
              <a:rPr lang="en-US" altLang="zh-CN" sz="20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zh-CN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对角圆角矩形 5"/>
          <p:cNvSpPr/>
          <p:nvPr/>
        </p:nvSpPr>
        <p:spPr>
          <a:xfrm>
            <a:off x="470175" y="2662778"/>
            <a:ext cx="7779319" cy="3816424"/>
          </a:xfrm>
          <a:prstGeom prst="round2Diag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竖卷形 2"/>
          <p:cNvSpPr/>
          <p:nvPr/>
        </p:nvSpPr>
        <p:spPr>
          <a:xfrm>
            <a:off x="323528" y="540994"/>
            <a:ext cx="3600400" cy="5670489"/>
          </a:xfrm>
          <a:prstGeom prst="verticalScroll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形标注 4"/>
          <p:cNvSpPr/>
          <p:nvPr/>
        </p:nvSpPr>
        <p:spPr>
          <a:xfrm>
            <a:off x="3855999" y="675938"/>
            <a:ext cx="4390864" cy="5400600"/>
          </a:xfrm>
          <a:prstGeom prst="wedgeEllipseCallout">
            <a:avLst>
              <a:gd name="adj1" fmla="val 55995"/>
              <a:gd name="adj2" fmla="val 54394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形标注 3"/>
          <p:cNvSpPr/>
          <p:nvPr/>
        </p:nvSpPr>
        <p:spPr>
          <a:xfrm>
            <a:off x="755576" y="2636912"/>
            <a:ext cx="4619646" cy="3600400"/>
          </a:xfrm>
          <a:prstGeom prst="wedgeEllipseCallout">
            <a:avLst>
              <a:gd name="adj1" fmla="val -52496"/>
              <a:gd name="adj2" fmla="val 52882"/>
            </a:avLst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09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5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3457" y="514954"/>
            <a:ext cx="37465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身为一名中国人，我们永远不会忘记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日是我们的国难日，永远不会忘记日本人在南京犯下的滔天罪行。在南京，我参观了侵华日军南京大屠杀遇难同胞纪念馆，那里记载了日军的罪恶和同胞们的悲愤。看着遇难同胞们的雕塑与尸骨，还有那象征着和平的纪念碑，我不禁感到义愤填膺。可惜的是，因为资料整理的缘故，史料陈列馆并未对外开放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流程图: 终止 4"/>
          <p:cNvSpPr/>
          <p:nvPr/>
        </p:nvSpPr>
        <p:spPr>
          <a:xfrm>
            <a:off x="4992216" y="116632"/>
            <a:ext cx="3600400" cy="2013024"/>
          </a:xfrm>
          <a:prstGeom prst="flowChartTerminator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>
            <a:off x="4644008" y="2276872"/>
            <a:ext cx="3783317" cy="4320480"/>
          </a:xfrm>
          <a:prstGeom prst="hexagon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  <a:softEdge rad="31750"/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1520" y="260647"/>
            <a:ext cx="8496944" cy="627704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折角形 12"/>
          <p:cNvSpPr/>
          <p:nvPr/>
        </p:nvSpPr>
        <p:spPr>
          <a:xfrm>
            <a:off x="4499992" y="260647"/>
            <a:ext cx="4248472" cy="6277041"/>
          </a:xfrm>
          <a:prstGeom prst="foldedCorner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对角圆角矩形 14"/>
          <p:cNvSpPr/>
          <p:nvPr/>
        </p:nvSpPr>
        <p:spPr>
          <a:xfrm>
            <a:off x="251520" y="260646"/>
            <a:ext cx="8496944" cy="6277041"/>
          </a:xfrm>
          <a:prstGeom prst="round2Diag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折角形 3"/>
          <p:cNvSpPr/>
          <p:nvPr/>
        </p:nvSpPr>
        <p:spPr>
          <a:xfrm>
            <a:off x="251520" y="260647"/>
            <a:ext cx="8496944" cy="6277042"/>
          </a:xfrm>
          <a:prstGeom prst="foldedCorner">
            <a:avLst>
              <a:gd name="adj" fmla="val 21594"/>
            </a:avLst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>
            <a:off x="2411760" y="260646"/>
            <a:ext cx="4320480" cy="6277040"/>
          </a:xfrm>
          <a:prstGeom prst="hexagon">
            <a:avLst>
              <a:gd name="adj" fmla="val 13206"/>
              <a:gd name="vf" fmla="val 115470"/>
            </a:avLst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63644" y="412935"/>
            <a:ext cx="792088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南京相比之下较为有名的景点还要数钟山风景区了，景区里很大，包含了明孝陵、中山陵、音乐台、美龄宫等诸多著名景点。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明孝陵是明太祖朱元璋的陵寝，里面还有对明朝历代皇帝陵寝的简介。在景区内还有一尊明太祖骑在马上英姿飒爽的雕塑。中山陵则是孙中山先生的陵寝。正门上雕刻着三民主义“民族”“民生”“民权”几个大字。登上中山陵的顶部，眺望着南京城，风景十分美丽。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美龄宫原本是国民政府主席的寓所，后来改为高级官员休息室，门前还停放了一辆旧式的军用车辆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因蒋介石常和宋美龄来此度假而得此名。屋内的陈设如旧，让游客们能够身临其境的体会到当年宋美龄等人的生活状况。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791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 animBg="1"/>
      <p:bldP spid="4" grpId="0" animBg="1"/>
      <p:bldP spid="6" grpId="0" animBg="1"/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折角形 1"/>
          <p:cNvSpPr/>
          <p:nvPr/>
        </p:nvSpPr>
        <p:spPr>
          <a:xfrm>
            <a:off x="511787" y="3206955"/>
            <a:ext cx="7920880" cy="3516193"/>
          </a:xfrm>
          <a:prstGeom prst="foldedCorner">
            <a:avLst>
              <a:gd name="adj" fmla="val 14962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67771" y="116632"/>
            <a:ext cx="82089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南京作为一座历史古城，自然是有不少遗留的独门手艺。南京的云锦，是中国四大名锦之一，以其锦面灿若云霞而得名。如今，云锦织造技术，已列入了世界非物质文化遗产。南京云锦织博物馆中收藏了许多关于云锦织造发展的珍贵史料，还摆放了真正的用来织造云锦的工具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大花楼织机，以供游客们观赏、学习。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45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5656" y="1340768"/>
            <a:ext cx="62646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南京</a:t>
            </a:r>
            <a:r>
              <a:rPr lang="zh-CN" altLang="en-US" sz="32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</a:t>
            </a:r>
            <a:r>
              <a:rPr lang="zh-CN" altLang="en-US" sz="3200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行丰富</a:t>
            </a:r>
            <a:r>
              <a:rPr lang="zh-CN" altLang="en-US" sz="32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有趣，这座古都给我留下了极其深刻的印象。在参观明孝陵、中山陵、云锦博物馆等景点的同时，我也学</a:t>
            </a:r>
            <a:r>
              <a:rPr lang="zh-CN" altLang="en-US" sz="3200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zh-CN" altLang="en-US" sz="3200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了丰富的</a:t>
            </a:r>
            <a:r>
              <a:rPr lang="zh-CN" altLang="en-US" sz="3200" b="1" dirty="0" smtClean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历史</a:t>
            </a:r>
            <a:r>
              <a:rPr lang="zh-CN" altLang="en-US" sz="32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知识，同时也令我见识到了古代劳动人民汗水与智慧的结晶。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48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7728" y="0"/>
            <a:ext cx="917388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从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南京回来之后，稍作休整，我便踏上了前往泰国苏梅岛的旅程。经过一番奔波之后，我顺利抵达了我们所入住的酒店。这次泰国之旅比较自由随意，相较南京之行也更加休闲，时间安排上没有那么紧凑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。我们住的酒店附近有一个比较有名的渔村夜市，每周五晚上都会有热闹的夜市，里面会有各种各样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的美食，还有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当地居民售卖他们自制的精美工艺品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有趣的是，在岛上我们租了一辆小摩托。碰都没碰过摩托的我们，简单学了一下骑法就在岛上四处转悠。我们去到了岛上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最热闹最负盛名的海滩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查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汶海滩，又去了一个叫做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Big C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的大型商场购物，准备自己下厨。这中途还遇到一个小插曲，当我们从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Big C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出来准备骑车回去时，摩托的座椅却打不开了。这样我们便是不能把里面的头盔拿出来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，买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的东西也没地方放。我们两个摩托白痴在太阳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底下研究了好一会儿也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没搞清楚问题出在哪里。幸好这个时候旁边来了一个骑车的帅哥，这才帮我们解决了问题。                                                                                                    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3864" y="164284"/>
            <a:ext cx="4573080" cy="3091758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573080" y="3280397"/>
            <a:ext cx="4586944" cy="3277821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-13864" y="3259980"/>
            <a:ext cx="4586944" cy="3277822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折角形 8"/>
          <p:cNvSpPr/>
          <p:nvPr/>
        </p:nvSpPr>
        <p:spPr>
          <a:xfrm>
            <a:off x="4589104" y="188639"/>
            <a:ext cx="4570920" cy="3071341"/>
          </a:xfrm>
          <a:prstGeom prst="foldedCorner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74442" y="2818732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泰国的美食</a:t>
            </a:r>
            <a:endParaRPr lang="zh-CN" alt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60032" y="1234534"/>
            <a:ext cx="381642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我的最爱</a:t>
            </a:r>
            <a:r>
              <a:rPr lang="en-US" altLang="zh-CN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——</a:t>
            </a:r>
            <a:r>
              <a:rPr lang="zh-CN" alt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咖喱蟹</a:t>
            </a:r>
            <a:endParaRPr lang="zh-CN" alt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5443" y="1296089"/>
            <a:ext cx="413446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妈妈的最爱</a:t>
            </a:r>
            <a:r>
              <a:rPr lang="en-US" altLang="zh-CN" sz="28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——</a:t>
            </a:r>
            <a:r>
              <a:rPr lang="zh-CN" altLang="en-US" sz="2800" b="0" cap="none" spc="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冬阴功汤</a:t>
            </a:r>
            <a:endParaRPr lang="zh-CN" altLang="en-US" sz="2800" b="0" cap="none" spc="0" dirty="0">
              <a:ln w="10160">
                <a:solidFill>
                  <a:schemeClr val="accent1"/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790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  <p:bldP spid="9" grpId="0" animBg="1"/>
      <p:bldP spid="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765" y="-35532"/>
            <a:ext cx="842493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这次泰国之旅，最令我难忘也是最有趣的便是潜水了。潜水分为两种，一种是深潜，一种是浮潜。我们两种都进行了尝试。相对来说，深潜比浮潜更加复杂。深潜需要注意的事项比较多，需要掌握的技巧也不少。而且，由于水下的环境与陆地上不同，潜水还带有一定的风险。稍有不慎，便是可能受伤。到了潜水的地方，指导员给我们戴上了气瓶、配重等水下装备，我们便下水了。在水里，指导员教会了我们一些重要的技巧，比如：如何排除面镜和呼吸器里的水，如何在水下进行耳压平衡，如果呼吸器脱落如何找回等等。经过了练习，我们都掌握了技巧。稍作休息之后，我们便进行了第二次潜水。这一次指导员带着我们在海底游览，我见识到了许多美丽的静思。海底有五彩斑斓的珊瑚和海葵，而鱼儿就在它们之间流畅的穿行。在海底畅游了一会儿，我们才依依不舍的和指导员回到了船上。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剪去对角的矩形 4"/>
          <p:cNvSpPr/>
          <p:nvPr/>
        </p:nvSpPr>
        <p:spPr>
          <a:xfrm>
            <a:off x="179221" y="1734183"/>
            <a:ext cx="4186481" cy="5041846"/>
          </a:xfrm>
          <a:prstGeom prst="snip2Diag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695673" y="260648"/>
            <a:ext cx="3744416" cy="4863169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18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3653</TotalTime>
  <Words>1314</Words>
  <Application>Microsoft Office PowerPoint</Application>
  <PresentationFormat>全屏显示(4:3)</PresentationFormat>
  <Paragraphs>24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龙腾四海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微软用户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微软中国</dc:creator>
  <cp:lastModifiedBy>微软中国</cp:lastModifiedBy>
  <cp:revision>74</cp:revision>
  <dcterms:created xsi:type="dcterms:W3CDTF">2017-08-20T09:48:11Z</dcterms:created>
  <dcterms:modified xsi:type="dcterms:W3CDTF">2017-08-25T00:24:30Z</dcterms:modified>
</cp:coreProperties>
</file>