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1C0C-CBA7-4A15-B877-90EA89CE6B9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ACDC0-31CC-40DF-97AF-3A01F281C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22860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zh-CN" altLang="en-US" sz="3600" kern="10" spc="720" dirty="0" smtClean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宋体"/>
                <a:ea typeface="宋体"/>
              </a:rPr>
              <a:t>初二十八班</a:t>
            </a:r>
          </a:p>
          <a:p>
            <a:pPr algn="ctr" rtl="0"/>
            <a:r>
              <a:rPr lang="zh-CN" altLang="en-US" sz="3600" kern="10" spc="720" dirty="0" smtClean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宋体"/>
                <a:ea typeface="宋体"/>
              </a:rPr>
              <a:t>曾文雨</a:t>
            </a:r>
            <a:endParaRPr lang="zh-CN" altLang="en-US" sz="3600" kern="10" spc="72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99592" y="1307812"/>
            <a:ext cx="7272808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岛上郁郁葱葱，一团绿、一团红、一团黄、一团紫，端的是繁花似锦。他焦急起来，跃上树巅，四下眺望，南边是海，向西是光秃秃的岩石，东面北面都是花树，五色缤纷，不见尽头，只看得头晕眼花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楷体" pitchFamily="49" charset="-122"/>
                <a:cs typeface="宋体" pitchFamily="2" charset="-122"/>
              </a:rPr>
              <a:t> 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。花树之间既无白墙黑瓦，亦无炊烟犬吠，静悄悄的情状怪异之极。 </a:t>
            </a:r>
            <a:endParaRPr kumimoji="0" lang="zh-CN" alt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这是对桃花岛的描写。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Times New Roman" pitchFamily="18" charset="0"/>
              </a:rPr>
              <a:t>“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一团绿、一团红、一团黄、一团紫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”“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 南边，向西，东面北面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”“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 静悄悄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等词从颜色，方向，声音三个方面对桃花岛进行初步描绘。本该是一片生机，美丽之景，一句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既无白墙黑瓦，亦无炊烟犬吠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显出一丝诡异与玄妙，吸引读者继续往下读，也为下文作铺垫。</a:t>
            </a:r>
            <a:endParaRPr kumimoji="0" lang="zh-CN" alt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WordArt 5" descr="纸袋"/>
          <p:cNvSpPr>
            <a:spLocks noChangeArrowheads="1" noChangeShapeType="1" noTextEdit="1"/>
          </p:cNvSpPr>
          <p:nvPr/>
        </p:nvSpPr>
        <p:spPr bwMode="auto">
          <a:xfrm>
            <a:off x="4860032" y="548680"/>
            <a:ext cx="2736304" cy="9864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endParaRPr lang="zh-CN" altLang="en-US" sz="3600" kern="10" spc="0" dirty="0">
              <a:ln w="9525">
                <a:solidFill>
                  <a:srgbClr val="008000"/>
                </a:solidFill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effectLst>
                <a:outerShdw dist="563972" dir="14049741" sx="125000" sy="125000" algn="tl" rotWithShape="0">
                  <a:srgbClr val="C7DFD3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24582" name="WordArt 6"/>
          <p:cNvSpPr>
            <a:spLocks noChangeArrowheads="1" noChangeShapeType="1" noTextEdit="1"/>
          </p:cNvSpPr>
          <p:nvPr/>
        </p:nvSpPr>
        <p:spPr bwMode="auto">
          <a:xfrm>
            <a:off x="4067944" y="404664"/>
            <a:ext cx="3528392" cy="14184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endParaRPr lang="zh-CN" altLang="en-US" sz="3600" kern="10" spc="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24583" name="WordArt 7"/>
          <p:cNvSpPr>
            <a:spLocks noChangeArrowheads="1" noChangeShapeType="1" noTextEdit="1"/>
          </p:cNvSpPr>
          <p:nvPr/>
        </p:nvSpPr>
        <p:spPr bwMode="auto">
          <a:xfrm>
            <a:off x="5364088" y="332656"/>
            <a:ext cx="2952328" cy="12024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zh-CN" altLang="en-US" sz="3600" kern="10" spc="0" dirty="0" smtClean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语言精妙</a:t>
            </a:r>
          </a:p>
          <a:p>
            <a:pPr algn="ctr" rtl="0"/>
            <a:r>
              <a:rPr lang="zh-CN" altLang="en-US" sz="3600" kern="10" spc="0" dirty="0" smtClean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之动作描写</a:t>
            </a:r>
            <a:endParaRPr lang="zh-CN" altLang="en-US" sz="3600" kern="10" spc="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827584" y="1628800"/>
            <a:ext cx="6984776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沙通天见师弟危殆，跃起急格，挡开了梅超风这一抓，两人手腕相交，都感臂酸心惊。这时左边嗤嗤连声，彭连虎的连珠钱镖也已袭到。梅超风顺手把侯通海身子往钱镖上掷去，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啊唷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一声大叫，侯通海身上中镖，黄蓉百忙中叫道：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三头蚊，恭喜发财，得了这么多铜钱！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沙通天见这一掷势道十分劲急，师弟撞到地下，必受重伤，倏地飞身过去，伸掌在他腰间向上一托。侯通海犹如纸鹞般飞了起来，侍得再行落地，那已是自然之势，他一身武功，这般摔一交便毫不相干。只不过左手给这般势道甩了起来，挥拳打出，手臂长短恰到好处，又是重重的打在三个肉瘤之上。</a:t>
            </a:r>
            <a:b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</a:b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梅超风掷人、沙通天救师弟，都只是眨眼间之事，侯通海肉瘤上刚刚中拳，彭连虎的钱镖又已陆续向梅超风打到，同时欧阳克、梁子翁、沙通天从前、后、右三路攻来。 </a:t>
            </a:r>
            <a:endParaRPr kumimoji="0" lang="zh-CN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043608" y="1411611"/>
            <a:ext cx="612068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跃，挡，相交，袭，掷，叫，撞，飞身过去，托，飞，甩，挥拳打出，重重打在，三路攻来等词是动作描写，用词极准确，有如打斗之景重现。其中语言描写极有个性，黄蓉百忙之中大喊，看热闹很积极不管自己身处何处，有小丫头的机灵可爱与顽皮，喊出来的话也叫人捧腹大笑定能让那侯通海气极。其中的拟声词更是有意思</a:t>
            </a:r>
            <a:r>
              <a:rPr kumimoji="0" lang="en-US" altLang="zh-CN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, 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嗤嗤连声</a:t>
            </a:r>
            <a:r>
              <a:rPr kumimoji="0" lang="en-US" altLang="zh-CN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, </a:t>
            </a:r>
            <a:r>
              <a:rPr kumimoji="0" lang="en-US" altLang="zh-CN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啊唷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一声大叫</a:t>
            </a:r>
            <a:r>
              <a:rPr kumimoji="0" lang="en-US" altLang="zh-CN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, 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倏</a:t>
            </a:r>
            <a:r>
              <a:rPr kumimoji="0" lang="en-US" altLang="zh-CN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,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等风来之声和惨叫声让人仿佛身处其境，可见作者写作之高超。</a:t>
            </a:r>
            <a:endParaRPr kumimoji="0" lang="zh-CN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339752" y="1988840"/>
            <a:ext cx="223224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作者介绍</a:t>
            </a:r>
            <a:endParaRPr lang="zh-CN" alt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9752" y="2852936"/>
            <a:ext cx="224292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故事梗概</a:t>
            </a:r>
            <a:endParaRPr lang="zh-CN" alt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752" y="3789040"/>
            <a:ext cx="224292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人物形象</a:t>
            </a:r>
            <a:endParaRPr lang="zh-CN" alt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4653136"/>
            <a:ext cx="230425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语言精妙</a:t>
            </a:r>
            <a:endParaRPr lang="zh-CN" alt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0"/>
            <a:ext cx="10364589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88640"/>
            <a:ext cx="3672408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WordArt 4" descr="白色大理石"/>
          <p:cNvSpPr>
            <a:spLocks noChangeArrowheads="1" noChangeShapeType="1" noTextEdit="1"/>
          </p:cNvSpPr>
          <p:nvPr/>
        </p:nvSpPr>
        <p:spPr bwMode="auto">
          <a:xfrm>
            <a:off x="395536" y="188640"/>
            <a:ext cx="2809875" cy="819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 rtl="0"/>
            <a:r>
              <a:rPr lang="zh-CN" altLang="en-US" sz="3600" kern="10" spc="0" dirty="0" smtClean="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/>
                <a:latin typeface="宋体"/>
                <a:ea typeface="宋体"/>
              </a:rPr>
              <a:t>作者介绍</a:t>
            </a:r>
            <a:endParaRPr lang="zh-CN" altLang="en-US" sz="3600" kern="10" spc="0" dirty="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effectLst/>
              <a:latin typeface="宋体"/>
              <a:ea typeface="宋体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51520" y="1163216"/>
            <a:ext cx="4824536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金庸，本名查良镛，</a:t>
            </a:r>
            <a:r>
              <a:rPr kumimoji="0" lang="en-US" alt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1924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年</a:t>
            </a:r>
            <a:r>
              <a:rPr kumimoji="0" lang="en-US" alt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2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月</a:t>
            </a:r>
            <a:r>
              <a:rPr kumimoji="0" lang="en-US" alt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6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日出生于浙江省海宁县。金庸是新武侠小说的代表作家之一，被普遍誉为武侠小说作家的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武林泰斗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，更有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金迷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们尊称其为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金大侠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或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查大侠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 </a:t>
            </a: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51520" y="2708920"/>
            <a:ext cx="468052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自</a:t>
            </a:r>
            <a:r>
              <a:rPr kumimoji="0" lang="en-US" alt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1955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年的</a:t>
            </a:r>
            <a:r>
              <a:rPr kumimoji="0" lang="en-US" alt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《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书剑恩仇录</a:t>
            </a:r>
            <a:r>
              <a:rPr kumimoji="0" lang="en-US" alt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》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开始至</a:t>
            </a:r>
            <a:r>
              <a:rPr kumimoji="0" lang="en-US" alt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1972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年的</a:t>
            </a:r>
            <a:r>
              <a:rPr kumimoji="0" lang="en-US" alt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《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鹿鼎记</a:t>
            </a:r>
            <a:r>
              <a:rPr kumimoji="0" lang="en-US" alt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》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正式封笔，他共创作了十五部长、中、短篇小说。他曾用其中十四部书名的第一个字串在一起，编成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飞雪连天射白鹿，笑书神侠倚碧鸳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的对联。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其作品内容丰富，情节跌宕起伏，有豪侠气概，有儿女柔肠，有奇招异法，凡此种种，引人入胜。曾被多次拍摄、制作成影视作品、电脑游戏，对当代青年的影响极其广泛。</a:t>
            </a: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251520" y="5661248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900" b="1" dirty="0">
                <a:latin typeface="楷体" pitchFamily="49" charset="-122"/>
                <a:ea typeface="楷体" pitchFamily="49" charset="-122"/>
              </a:rPr>
              <a:t>他的小说既继承了传统白话小说的语言风格，又对旧式武侠小说从思想内容到艺术手法作了全面的革新</a:t>
            </a:r>
            <a:r>
              <a:rPr lang="zh-CN" altLang="zh-CN" sz="19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76056" y="3841790"/>
            <a:ext cx="3564904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这些作品以古代生活为题材，却体现出现代精神，同时富有深厚的文化内涵，因而赢得亿万读者的喜爱，达到雅俗共赏的境界。金庸不仅是杰出的小说大师，同时又是一位出色的社评家。他写有近两万篇社评、短评，切中时弊，笔锋雄健犀利，产生了很大影响，曾被人赞誉为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亚洲第一社评家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 </a:t>
            </a: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8" grpId="0"/>
      <p:bldP spid="3079" grpId="0"/>
      <p:bldP spid="9" grpId="0"/>
      <p:bldP spid="30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1560" y="1268760"/>
            <a:ext cx="756084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宋庆元年间，金起于极北，蒙古称雄大漠，中原烽火四燃。 </a:t>
            </a:r>
            <a:endParaRPr kumimoji="0" 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郭杨两家指腹为婚，后为金兵所害。郭啸天死，其妻流落蒙古，诞下一子郭靖，在蒙古成长，后被江南七怪收为徒弟，并得全真教丹阳子马钰指点内功。杨铁心妻子被大金国六王爷骗婚，诞下一子杨康，却自幼被当做小王爷抚养长大。丘处机与江南七怪打赌比赛，决定分别收两家孩子为徒（郭靖随江南七怪，杨康随丘处机），十八年后在醉仙楼让两个孩子比武。日期将近，郭靖随师父来到中原，从此开始一段传奇故事。他与黄蓉一见倾心，却因已与蒙古公主华筝有婚约而犹豫不决。他心怀道义，洪七公、一灯大师均对他甚为赏识。他无意中背出</a:t>
            </a: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微软雅黑" pitchFamily="34" charset="-122"/>
                <a:cs typeface="宋体" pitchFamily="2" charset="-122"/>
              </a:rPr>
              <a:t> </a:t>
            </a: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九阴真</a:t>
            </a: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微软雅黑" pitchFamily="34" charset="-122"/>
                <a:cs typeface="宋体" pitchFamily="2" charset="-122"/>
              </a:rPr>
              <a:t> </a:t>
            </a: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经，从此摆脱不了欧阳锋的纠缠。他忠于宋朝，注定要与义弟杨康成为敌人，也注定要与他生长的蒙古翻脸成仇</a:t>
            </a: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……“</a:t>
            </a: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为国为民，侠之大者。</a:t>
            </a: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郭静怀一腔正气，命运便会还他以想不到的机缘。一路坎坷，郭靖终成一代大侠。 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412" name="WordArt 4"/>
          <p:cNvSpPr>
            <a:spLocks noChangeArrowheads="1" noChangeShapeType="1" noTextEdit="1"/>
          </p:cNvSpPr>
          <p:nvPr/>
        </p:nvSpPr>
        <p:spPr bwMode="auto">
          <a:xfrm>
            <a:off x="395536" y="404664"/>
            <a:ext cx="3312368" cy="9715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rtl="0"/>
            <a:r>
              <a:rPr lang="zh-CN" altLang="en-US" sz="3600" kern="10" spc="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故事梗概</a:t>
            </a:r>
            <a:endParaRPr lang="zh-CN" altLang="en-US" sz="3600" kern="10" spc="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WordArt 3"/>
          <p:cNvSpPr>
            <a:spLocks noChangeArrowheads="1" noChangeShapeType="1" noTextEdit="1"/>
          </p:cNvSpPr>
          <p:nvPr/>
        </p:nvSpPr>
        <p:spPr bwMode="auto">
          <a:xfrm>
            <a:off x="5220072" y="260648"/>
            <a:ext cx="3412976" cy="87977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 rtl="0"/>
            <a:r>
              <a:rPr lang="zh-CN" altLang="en-US" sz="3600" kern="10" spc="0" dirty="0" smtClean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人物形象</a:t>
            </a:r>
            <a:endParaRPr lang="zh-CN" altLang="en-US" sz="3600" kern="10" spc="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123728" y="1351221"/>
            <a:ext cx="65882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为了国家，为了大义，金庸笔下英雄的刻画则更接近我们心中大义凛然的一种英雄形象。然而英雄并不是一成不变的，金庸在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《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射雕英雄传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》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一书中对于英雄本色，人物性格的刻画可以说是金式武侠的巅峰。 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23528" y="2817223"/>
            <a:ext cx="84969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郭靖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-----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侠之大者为国勇当先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郭靖，从一个天赋极差的江湖小白化身为人人敬仰的大侠，可谓际遇非凡。 他被誉为金庸笔下侠之大者。生性单纯刚直，憨厚老实，重孝义、勤奋、爱国，有民族大义，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 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具备一切金庸笔下最模范的侠义精神。他用一生来彻底实现了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为国为民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这一大侠的目标，他巨大的人格力量也感染了他身边的人，带领他们走向正面的人生路。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67544" y="980728"/>
            <a:ext cx="756084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黄蓉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-----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只缘为君落人间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桃花岛主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东邪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黄药师与冯蘅的女儿，精通父亲传授的桃花岛武功、五行八卦阵和奇门遁甲之术。集天地灵气而于一身，艳绝天下，冰雪聪明，玲珑剔透。多才多艺，博古通今，精通琴棋书画，厨艺了得。与郭靖不离不弃，患难与共，全心全意助旺他。黄蓉在金庸笔下象征智慧和忠贞，人称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女诸葛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460" name="WordArt 4"/>
          <p:cNvSpPr>
            <a:spLocks noChangeArrowheads="1" noChangeShapeType="1" noTextEdit="1"/>
          </p:cNvSpPr>
          <p:nvPr/>
        </p:nvSpPr>
        <p:spPr bwMode="auto">
          <a:xfrm>
            <a:off x="5148064" y="260648"/>
            <a:ext cx="3384376" cy="97155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 rtl="0"/>
            <a:endParaRPr lang="zh-CN" altLang="en-US" sz="3600" kern="10" spc="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7544" y="1052736"/>
            <a:ext cx="842493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洪七公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-----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浩然之气震人间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九指神丐，丐帮帮主，一招降龙十八掌谁人不知，一套打狗棒法谁人不晓。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他贪吃误事，曾因好吃误了一件要事，事后砍下自己一只手指表示惩罚，并不后悔。断指之后好吃如故。他为人率性。随便把自己平生绝学换美食。一生为人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痛快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二字：吃要吃得痛快，喝要喝得痛快，骂要骂得痛快，打要打得痛快。天地之间，自在游戏。他精明豁达，闲散世间，为人侠义，行事正直，嬉皮笑脸，不怒自威，不拘小节，不专横，不独裁，大节一丝不苟，其余不拘小节，不犯大错，很有人情味。最重要的是洪七公侠义正直，路见不平一声吼，无论黑白两道都十分敬重他。洪七公和蔼正义，具有一切正派人物所应具有的优点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47664" y="2198767"/>
            <a:ext cx="7128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87624" y="1340768"/>
            <a:ext cx="71287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黄药师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-----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正中七分邪，邪中三分正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个性离经叛道，狂傲不羁。性情孤僻，行动怪异，身形飘忽，有如鬼魅。黄药师漠视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传统礼教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，然却最敬重忠臣孝子（据黄药师的说法：此乃大节）个性行事潇洒。 有人评价说他是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一位近乎完美的角色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WordArt 4" descr="纸袋"/>
          <p:cNvSpPr>
            <a:spLocks noChangeArrowheads="1" noChangeShapeType="1" noTextEdit="1"/>
          </p:cNvSpPr>
          <p:nvPr/>
        </p:nvSpPr>
        <p:spPr bwMode="auto">
          <a:xfrm>
            <a:off x="395536" y="548680"/>
            <a:ext cx="2592288" cy="124549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zh-CN" altLang="en-US" sz="3600" kern="10" spc="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宋体"/>
                <a:ea typeface="宋体"/>
              </a:rPr>
              <a:t>语言精妙</a:t>
            </a:r>
          </a:p>
          <a:p>
            <a:pPr algn="ctr" rtl="0"/>
            <a:r>
              <a:rPr lang="zh-CN" altLang="en-US" sz="3600" kern="10" spc="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宋体"/>
                <a:ea typeface="宋体"/>
              </a:rPr>
              <a:t>之环境描写</a:t>
            </a:r>
            <a:endParaRPr lang="zh-CN" altLang="en-US" sz="3600" kern="10" spc="0" dirty="0">
              <a:ln w="9525">
                <a:solidFill>
                  <a:srgbClr val="008000"/>
                </a:solidFill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effectLst>
                <a:outerShdw dist="563972" dir="14049741" sx="125000" sy="125000" algn="tl" rotWithShape="0">
                  <a:srgbClr val="C7DFD3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23528" y="1844824"/>
            <a:ext cx="8352928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小桃无主自开花，烟草茫茫带晚鸦。几处败垣围故井，向来一一是人家。</a:t>
            </a:r>
            <a:endParaRPr kumimoji="0" lang="en-US" altLang="zh-CN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《</a:t>
            </a:r>
            <a:r>
              <a:rPr kumimoji="0" 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射雕英雄传</a:t>
            </a:r>
            <a:r>
              <a:rPr kumimoji="0" lang="zh-CN" alt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》</a:t>
            </a:r>
            <a:r>
              <a:rPr kumimoji="0" 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第一回</a:t>
            </a:r>
            <a:r>
              <a:rPr kumimoji="0" lang="zh-CN" alt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《</a:t>
            </a:r>
            <a:r>
              <a:rPr kumimoji="0" 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风雪惊变</a:t>
            </a:r>
            <a:r>
              <a:rPr kumimoji="0" lang="zh-CN" alt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》</a:t>
            </a:r>
            <a:r>
              <a:rPr kumimoji="0" 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中描写环境的诗词。 这诗词出自戴复古，字式之，号石屏，浙江黄岩人。他师曾陆放翁，他的诗集</a:t>
            </a:r>
            <a:r>
              <a:rPr kumimoji="0" lang="zh-CN" alt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《</a:t>
            </a:r>
            <a:r>
              <a:rPr kumimoji="0" 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石屏诗集</a:t>
            </a:r>
            <a:r>
              <a:rPr kumimoji="0" lang="zh-CN" alt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》</a:t>
            </a:r>
            <a:r>
              <a:rPr kumimoji="0" lang="zh-CN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裏有些抒发爱国情思和反映民生疾苦的作品，一定程度上继承了陆游爱国主义的精神。此时的诗词表现的正是小说故事里面的开篇场景，遍地的战乱之后的荒芜景象，一偏肃杀的气氛，而郭杨两家的小村落体现了一股安详和静的氛围，但是也隐藏着处处杀机。 </a:t>
            </a:r>
            <a:endParaRPr kumimoji="0" lang="zh-CN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2193</Words>
  <Application>Microsoft Office PowerPoint</Application>
  <PresentationFormat>全屏显示(4:3)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2018-02-28T05:29:30Z</dcterms:created>
  <dcterms:modified xsi:type="dcterms:W3CDTF">2018-02-28T10:43:20Z</dcterms:modified>
</cp:coreProperties>
</file>