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74" r:id="rId6"/>
    <p:sldId id="275" r:id="rId7"/>
    <p:sldId id="261" r:id="rId8"/>
    <p:sldId id="281" r:id="rId9"/>
    <p:sldId id="284" r:id="rId10"/>
    <p:sldId id="259" r:id="rId11"/>
  </p:sldIdLst>
  <p:sldSz cx="12192000" cy="6858000" type="screen4x3"/>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6" d="100"/>
          <a:sy n="116" d="100"/>
        </p:scale>
        <p:origin x="33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charset="0"/>
                <a:ea typeface="微软雅黑" pitchFamily="34" charset="-122"/>
              </a:rPr>
            </a:fld>
            <a:endParaRPr kumimoji="0" lang="zh-CN" altLang="en-US" sz="1200" b="0" i="0" u="none" strike="noStrike" kern="1200" cap="none" spc="0" normalizeH="0" baseline="0" noProof="0">
              <a:ln>
                <a:noFill/>
              </a:ln>
              <a:solidFill>
                <a:prstClr val="black"/>
              </a:solidFill>
              <a:effectLst/>
              <a:uLnTx/>
              <a:uFillTx/>
              <a:latin typeface="Calibri" charset="0"/>
              <a:ea typeface="微软雅黑"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charset="0"/>
                <a:ea typeface="微软雅黑" pitchFamily="34" charset="-122"/>
              </a:rPr>
            </a:fld>
            <a:endParaRPr kumimoji="0" lang="zh-CN" altLang="en-US" sz="1200" b="0" i="0" u="none" strike="noStrike" kern="1200" cap="none" spc="0" normalizeH="0" baseline="0" noProof="0">
              <a:ln>
                <a:noFill/>
              </a:ln>
              <a:solidFill>
                <a:prstClr val="black"/>
              </a:solidFill>
              <a:effectLst/>
              <a:uLnTx/>
              <a:uFillTx/>
              <a:latin typeface="Calibri" charset="0"/>
              <a:ea typeface="微软雅黑"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charset="0"/>
                <a:ea typeface="微软雅黑" pitchFamily="34" charset="-122"/>
              </a:rPr>
            </a:fld>
            <a:endParaRPr kumimoji="0" lang="zh-CN" altLang="en-US" sz="1200" b="0" i="0" u="none" strike="noStrike" kern="1200" cap="none" spc="0" normalizeH="0" baseline="0" noProof="0">
              <a:ln>
                <a:noFill/>
              </a:ln>
              <a:solidFill>
                <a:prstClr val="black"/>
              </a:solidFill>
              <a:effectLst/>
              <a:uLnTx/>
              <a:uFillTx/>
              <a:latin typeface="Calibri" charset="0"/>
              <a:ea typeface="微软雅黑"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charset="0"/>
                <a:ea typeface="微软雅黑" pitchFamily="34" charset="-122"/>
              </a:rPr>
            </a:fld>
            <a:endParaRPr kumimoji="0" lang="zh-CN" altLang="en-US" sz="1200" b="0" i="0" u="none" strike="noStrike" kern="1200" cap="none" spc="0" normalizeH="0" baseline="0" noProof="0">
              <a:ln>
                <a:noFill/>
              </a:ln>
              <a:solidFill>
                <a:prstClr val="black"/>
              </a:solidFill>
              <a:effectLst/>
              <a:uLnTx/>
              <a:uFillTx/>
              <a:latin typeface="Calibri" charset="0"/>
              <a:ea typeface="微软雅黑"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charset="0"/>
                <a:ea typeface="微软雅黑" pitchFamily="34" charset="-122"/>
              </a:rPr>
            </a:fld>
            <a:endParaRPr kumimoji="0" lang="zh-CN" altLang="en-US" sz="1200" b="0" i="0" u="none" strike="noStrike" kern="1200" cap="none" spc="0" normalizeH="0" baseline="0" noProof="0">
              <a:ln>
                <a:noFill/>
              </a:ln>
              <a:solidFill>
                <a:prstClr val="black"/>
              </a:solidFill>
              <a:effectLst/>
              <a:uLnTx/>
              <a:uFillTx/>
              <a:latin typeface="Calibri" charset="0"/>
              <a:ea typeface="微软雅黑"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charset="0"/>
                <a:ea typeface="微软雅黑" pitchFamily="34" charset="-122"/>
              </a:rPr>
            </a:fld>
            <a:endParaRPr kumimoji="0" lang="zh-CN" altLang="en-US" sz="1200" b="0" i="0" u="none" strike="noStrike" kern="1200" cap="none" spc="0" normalizeH="0" baseline="0" noProof="0">
              <a:ln>
                <a:noFill/>
              </a:ln>
              <a:solidFill>
                <a:prstClr val="black"/>
              </a:solidFill>
              <a:effectLst/>
              <a:uLnTx/>
              <a:uFillTx/>
              <a:latin typeface="Calibri" charset="0"/>
              <a:ea typeface="微软雅黑"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62C7C8-7AA6-4A52-BB5E-5955A710342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任意多边形: 形状 7"/>
          <p:cNvSpPr/>
          <p:nvPr/>
        </p:nvSpPr>
        <p:spPr>
          <a:xfrm flipH="1">
            <a:off x="11286046" y="5948624"/>
            <a:ext cx="884255" cy="909376"/>
          </a:xfrm>
          <a:custGeom>
            <a:avLst/>
            <a:gdLst>
              <a:gd name="connsiteX0" fmla="*/ 346668 w 884255"/>
              <a:gd name="connsiteY0" fmla="*/ 0 h 909376"/>
              <a:gd name="connsiteX1" fmla="*/ 884255 w 884255"/>
              <a:gd name="connsiteY1" fmla="*/ 537587 h 909376"/>
              <a:gd name="connsiteX2" fmla="*/ 792444 w 884255"/>
              <a:gd name="connsiteY2" fmla="*/ 838157 h 909376"/>
              <a:gd name="connsiteX3" fmla="*/ 733683 w 884255"/>
              <a:gd name="connsiteY3" fmla="*/ 909376 h 909376"/>
              <a:gd name="connsiteX4" fmla="*/ 0 w 884255"/>
              <a:gd name="connsiteY4" fmla="*/ 909376 h 909376"/>
              <a:gd name="connsiteX5" fmla="*/ 0 w 884255"/>
              <a:gd name="connsiteY5" fmla="*/ 129846 h 909376"/>
              <a:gd name="connsiteX6" fmla="*/ 46098 w 884255"/>
              <a:gd name="connsiteY6" fmla="*/ 91812 h 909376"/>
              <a:gd name="connsiteX7" fmla="*/ 346668 w 884255"/>
              <a:gd name="connsiteY7" fmla="*/ 0 h 909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4255" h="909376">
                <a:moveTo>
                  <a:pt x="346668" y="0"/>
                </a:moveTo>
                <a:cubicBezTo>
                  <a:pt x="643569" y="0"/>
                  <a:pt x="884255" y="240686"/>
                  <a:pt x="884255" y="537587"/>
                </a:cubicBezTo>
                <a:cubicBezTo>
                  <a:pt x="884255" y="648925"/>
                  <a:pt x="850409" y="752358"/>
                  <a:pt x="792444" y="838157"/>
                </a:cubicBezTo>
                <a:lnTo>
                  <a:pt x="733683" y="909376"/>
                </a:lnTo>
                <a:lnTo>
                  <a:pt x="0" y="909376"/>
                </a:lnTo>
                <a:lnTo>
                  <a:pt x="0" y="129846"/>
                </a:lnTo>
                <a:lnTo>
                  <a:pt x="46098" y="91812"/>
                </a:lnTo>
                <a:cubicBezTo>
                  <a:pt x="131897" y="33847"/>
                  <a:pt x="235330" y="0"/>
                  <a:pt x="346668" y="0"/>
                </a:cubicBezTo>
                <a:close/>
              </a:path>
            </a:pathLst>
          </a:custGeom>
          <a:solidFill>
            <a:schemeClr val="accent1"/>
          </a:solidFill>
          <a:ln>
            <a:noFill/>
          </a:ln>
          <a:effectLst>
            <a:outerShdw blurRad="165100" dist="38100" dir="2700000" algn="tl" rotWithShape="0">
              <a:srgbClr val="2B579A">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Arial" charset="0"/>
              <a:ea typeface="微软雅黑" pitchFamily="34" charset="-122"/>
            </a:endParaRPr>
          </a:p>
        </p:txBody>
      </p:sp>
      <p:sp>
        <p:nvSpPr>
          <p:cNvPr id="9" name="椭圆 8"/>
          <p:cNvSpPr/>
          <p:nvPr/>
        </p:nvSpPr>
        <p:spPr>
          <a:xfrm flipH="1">
            <a:off x="10200089" y="5551714"/>
            <a:ext cx="1306286" cy="1306286"/>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charset="0"/>
              <a:ea typeface="微软雅黑" pitchFamily="34" charset="-122"/>
            </a:endParaRPr>
          </a:p>
        </p:txBody>
      </p:sp>
      <p:sp>
        <p:nvSpPr>
          <p:cNvPr id="10" name="椭圆 9"/>
          <p:cNvSpPr/>
          <p:nvPr/>
        </p:nvSpPr>
        <p:spPr>
          <a:xfrm flipH="1">
            <a:off x="11286047" y="5084466"/>
            <a:ext cx="633047" cy="633047"/>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charset="0"/>
              <a:ea typeface="微软雅黑" pitchFamily="34" charset="-122"/>
            </a:endParaRPr>
          </a:p>
        </p:txBody>
      </p:sp>
      <p:sp>
        <p:nvSpPr>
          <p:cNvPr id="11" name="椭圆 10"/>
          <p:cNvSpPr/>
          <p:nvPr/>
        </p:nvSpPr>
        <p:spPr>
          <a:xfrm flipH="1">
            <a:off x="8941165" y="5948624"/>
            <a:ext cx="808156" cy="8081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charset="0"/>
              <a:ea typeface="微软雅黑" pitchFamily="34" charset="-122"/>
            </a:endParaRPr>
          </a:p>
        </p:txBody>
      </p:sp>
      <p:sp>
        <p:nvSpPr>
          <p:cNvPr id="12" name="椭圆 11"/>
          <p:cNvSpPr/>
          <p:nvPr/>
        </p:nvSpPr>
        <p:spPr>
          <a:xfrm flipH="1">
            <a:off x="9172526" y="4877187"/>
            <a:ext cx="633047" cy="6330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charset="0"/>
              <a:ea typeface="微软雅黑" pitchFamily="34" charset="-122"/>
            </a:endParaRPr>
          </a:p>
        </p:txBody>
      </p:sp>
      <p:sp>
        <p:nvSpPr>
          <p:cNvPr id="13" name="椭圆 12"/>
          <p:cNvSpPr/>
          <p:nvPr/>
        </p:nvSpPr>
        <p:spPr>
          <a:xfrm flipH="1">
            <a:off x="8887483" y="5502245"/>
            <a:ext cx="225351" cy="225351"/>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charset="0"/>
              <a:ea typeface="微软雅黑" pitchFamily="34" charset="-122"/>
            </a:endParaRPr>
          </a:p>
        </p:txBody>
      </p:sp>
      <p:sp>
        <p:nvSpPr>
          <p:cNvPr id="14" name="椭圆 13"/>
          <p:cNvSpPr/>
          <p:nvPr/>
        </p:nvSpPr>
        <p:spPr>
          <a:xfrm flipH="1">
            <a:off x="10716844" y="5326363"/>
            <a:ext cx="225351" cy="22535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charset="0"/>
              <a:ea typeface="微软雅黑" pitchFamily="34" charset="-122"/>
            </a:endParaRPr>
          </a:p>
        </p:txBody>
      </p:sp>
      <p:sp>
        <p:nvSpPr>
          <p:cNvPr id="15" name="椭圆 14"/>
          <p:cNvSpPr/>
          <p:nvPr/>
        </p:nvSpPr>
        <p:spPr>
          <a:xfrm flipH="1">
            <a:off x="11682958" y="4262912"/>
            <a:ext cx="225351" cy="2253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charset="0"/>
              <a:ea typeface="微软雅黑" pitchFamily="34" charset="-122"/>
            </a:endParaRPr>
          </a:p>
        </p:txBody>
      </p:sp>
      <p:sp>
        <p:nvSpPr>
          <p:cNvPr id="16" name="椭圆 15"/>
          <p:cNvSpPr/>
          <p:nvPr/>
        </p:nvSpPr>
        <p:spPr>
          <a:xfrm flipH="1">
            <a:off x="9909793" y="4488263"/>
            <a:ext cx="225351" cy="225351"/>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charset="0"/>
              <a:ea typeface="微软雅黑" pitchFamily="34" charset="-122"/>
            </a:endParaRPr>
          </a:p>
        </p:txBody>
      </p:sp>
      <p:sp>
        <p:nvSpPr>
          <p:cNvPr id="17" name="椭圆 16"/>
          <p:cNvSpPr/>
          <p:nvPr/>
        </p:nvSpPr>
        <p:spPr>
          <a:xfrm flipH="1">
            <a:off x="9899376" y="5392246"/>
            <a:ext cx="225351" cy="225351"/>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charset="0"/>
              <a:ea typeface="微软雅黑" pitchFamily="34" charset="-122"/>
            </a:endParaRPr>
          </a:p>
        </p:txBody>
      </p:sp>
      <p:sp>
        <p:nvSpPr>
          <p:cNvPr id="2" name="标题 1"/>
          <p:cNvSpPr>
            <a:spLocks noGrp="1"/>
          </p:cNvSpPr>
          <p:nvPr>
            <p:ph type="ctrTitle"/>
          </p:nvPr>
        </p:nvSpPr>
        <p:spPr>
          <a:xfrm>
            <a:off x="1524000" y="2336060"/>
            <a:ext cx="9144000" cy="1200329"/>
          </a:xfrm>
        </p:spPr>
        <p:txBody>
          <a:bodyPr anchor="b">
            <a:normAutofit/>
          </a:bodyPr>
          <a:lstStyle>
            <a:lvl1pPr algn="ctr">
              <a:defRPr sz="6000" b="1">
                <a:solidFill>
                  <a:schemeClr val="tx1">
                    <a:lumMod val="75000"/>
                    <a:lumOff val="25000"/>
                  </a:schemeClr>
                </a:solidFill>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28464"/>
            <a:ext cx="9144000" cy="535531"/>
          </a:xfrm>
        </p:spPr>
        <p:txBody>
          <a:bodyPr>
            <a:normAutofit/>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A6D4A088-84C6-4E25-8974-50052BF70A30}"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6551D-C697-47F0-8D0F-B52E4434774B}" type="slidenum">
              <a:rPr lang="zh-CN" altLang="en-US" smtClean="0"/>
            </a:fld>
            <a:endParaRPr lang="zh-CN" altLang="en-US"/>
          </a:p>
        </p:txBody>
      </p:sp>
      <p:sp>
        <p:nvSpPr>
          <p:cNvPr id="23" name="椭圆 22"/>
          <p:cNvSpPr/>
          <p:nvPr/>
        </p:nvSpPr>
        <p:spPr>
          <a:xfrm flipH="1">
            <a:off x="1087573" y="1247411"/>
            <a:ext cx="665026" cy="633047"/>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charset="0"/>
              <a:ea typeface="微软雅黑" pitchFamily="34" charset="-122"/>
            </a:endParaRPr>
          </a:p>
        </p:txBody>
      </p:sp>
      <p:sp>
        <p:nvSpPr>
          <p:cNvPr id="24" name="椭圆 23"/>
          <p:cNvSpPr/>
          <p:nvPr/>
        </p:nvSpPr>
        <p:spPr>
          <a:xfrm flipH="1">
            <a:off x="205153" y="256008"/>
            <a:ext cx="633047" cy="6330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charset="0"/>
              <a:ea typeface="微软雅黑" pitchFamily="34" charset="-122"/>
            </a:endParaRPr>
          </a:p>
        </p:txBody>
      </p:sp>
      <p:sp>
        <p:nvSpPr>
          <p:cNvPr id="25" name="椭圆 24"/>
          <p:cNvSpPr/>
          <p:nvPr/>
        </p:nvSpPr>
        <p:spPr>
          <a:xfrm flipH="1">
            <a:off x="215431" y="1328678"/>
            <a:ext cx="225351" cy="225351"/>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charset="0"/>
              <a:ea typeface="微软雅黑" pitchFamily="34" charset="-122"/>
            </a:endParaRPr>
          </a:p>
        </p:txBody>
      </p:sp>
      <p:sp>
        <p:nvSpPr>
          <p:cNvPr id="26" name="椭圆 25"/>
          <p:cNvSpPr/>
          <p:nvPr/>
        </p:nvSpPr>
        <p:spPr>
          <a:xfrm flipH="1">
            <a:off x="2097124" y="663704"/>
            <a:ext cx="225351" cy="2253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charset="0"/>
              <a:ea typeface="微软雅黑" pitchFamily="34" charset="-122"/>
            </a:endParaRPr>
          </a:p>
        </p:txBody>
      </p:sp>
      <p:sp>
        <p:nvSpPr>
          <p:cNvPr id="27" name="椭圆 26"/>
          <p:cNvSpPr/>
          <p:nvPr/>
        </p:nvSpPr>
        <p:spPr>
          <a:xfrm flipH="1">
            <a:off x="725876" y="1804830"/>
            <a:ext cx="225351" cy="2253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charset="0"/>
              <a:ea typeface="微软雅黑" pitchFamily="34" charset="-122"/>
            </a:endParaRPr>
          </a:p>
        </p:txBody>
      </p:sp>
      <p:sp>
        <p:nvSpPr>
          <p:cNvPr id="28" name="椭圆 27"/>
          <p:cNvSpPr/>
          <p:nvPr/>
        </p:nvSpPr>
        <p:spPr>
          <a:xfrm flipH="1">
            <a:off x="1237741" y="314696"/>
            <a:ext cx="225351" cy="225351"/>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charset="0"/>
              <a:ea typeface="微软雅黑" pitchFamily="34" charset="-122"/>
            </a:endParaRPr>
          </a:p>
        </p:txBody>
      </p:sp>
      <p:sp>
        <p:nvSpPr>
          <p:cNvPr id="29" name="椭圆 28"/>
          <p:cNvSpPr/>
          <p:nvPr/>
        </p:nvSpPr>
        <p:spPr>
          <a:xfrm flipH="1">
            <a:off x="725876" y="1041697"/>
            <a:ext cx="225351" cy="225351"/>
          </a:xfrm>
          <a:prstGeom prst="ellipse">
            <a:avLst/>
          </a:prstGeom>
          <a:solidFill>
            <a:schemeClr val="accent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charset="0"/>
              <a:ea typeface="微软雅黑" pitchFamily="34" charset="-122"/>
            </a:endParaRPr>
          </a:p>
        </p:txBody>
      </p:sp>
      <p:sp>
        <p:nvSpPr>
          <p:cNvPr id="30" name="椭圆 29"/>
          <p:cNvSpPr/>
          <p:nvPr/>
        </p:nvSpPr>
        <p:spPr>
          <a:xfrm flipH="1">
            <a:off x="1131651" y="663704"/>
            <a:ext cx="808156" cy="80815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charset="0"/>
              <a:ea typeface="微软雅黑" pitchFamily="34" charset="-122"/>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A6D4A088-84C6-4E25-8974-50052BF70A30}"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6551D-C697-47F0-8D0F-B52E4434774B}"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7" name="椭圆 6"/>
          <p:cNvSpPr/>
          <p:nvPr/>
        </p:nvSpPr>
        <p:spPr>
          <a:xfrm>
            <a:off x="1065126" y="1899138"/>
            <a:ext cx="2471896" cy="2471896"/>
          </a:xfrm>
          <a:prstGeom prst="ellipse">
            <a:avLst/>
          </a:prstGeom>
          <a:solidFill>
            <a:schemeClr val="accent1">
              <a:lumMod val="60000"/>
              <a:lumOff val="40000"/>
              <a:alpha val="79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406770" y="2240782"/>
            <a:ext cx="1788607" cy="178860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dirty="0">
              <a:latin typeface="Segoe UI" pitchFamily="34" charset="0"/>
              <a:cs typeface="Segoe UI" pitchFamily="34" charset="0"/>
            </a:endParaRPr>
          </a:p>
        </p:txBody>
      </p:sp>
      <p:cxnSp>
        <p:nvCxnSpPr>
          <p:cNvPr id="9" name="直接连接符 8"/>
          <p:cNvCxnSpPr/>
          <p:nvPr/>
        </p:nvCxnSpPr>
        <p:spPr>
          <a:xfrm>
            <a:off x="3537022" y="3155182"/>
            <a:ext cx="6450480" cy="0"/>
          </a:xfrm>
          <a:prstGeom prst="line">
            <a:avLst/>
          </a:prstGeom>
          <a:ln w="1587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2570805" y="5051810"/>
            <a:ext cx="221064" cy="221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577693" y="4557766"/>
            <a:ext cx="309823" cy="309823"/>
          </a:xfrm>
          <a:prstGeom prst="ellipse">
            <a:avLst/>
          </a:prstGeom>
          <a:solidFill>
            <a:schemeClr val="accent1"/>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848999" y="6108561"/>
            <a:ext cx="221064" cy="22106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2791869" y="5716676"/>
            <a:ext cx="147376" cy="147376"/>
          </a:xfrm>
          <a:prstGeom prst="ellipse">
            <a:avLst/>
          </a:prstGeom>
          <a:solidFill>
            <a:schemeClr val="accent1">
              <a:lumMod val="60000"/>
              <a:lumOff val="40000"/>
            </a:schemeClr>
          </a:solidFill>
          <a:ln>
            <a:noFill/>
          </a:ln>
          <a:effectLst>
            <a:outerShdw blurRad="76200" dist="38100" dir="2700000" algn="tl" rotWithShape="0">
              <a:srgbClr val="2B579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359790" y="4068746"/>
            <a:ext cx="147376" cy="1473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3611330" y="2149465"/>
            <a:ext cx="6223772" cy="978729"/>
          </a:xfrm>
        </p:spPr>
        <p:txBody>
          <a:bodyPr anchor="b">
            <a:normAutofit/>
          </a:bodyPr>
          <a:lstStyle>
            <a:lvl1pPr>
              <a:defRPr sz="4800">
                <a:solidFill>
                  <a:schemeClr val="tx1">
                    <a:lumMod val="75000"/>
                    <a:lumOff val="25000"/>
                  </a:schemeClr>
                </a:solidFill>
              </a:defRPr>
            </a:lvl1pPr>
          </a:lstStyle>
          <a:p>
            <a:r>
              <a:rPr lang="zh-CN" altLang="en-US" dirty="0"/>
              <a:t>单击此处编辑标题</a:t>
            </a:r>
            <a:endParaRPr lang="zh-CN" altLang="en-US" dirty="0"/>
          </a:p>
        </p:txBody>
      </p:sp>
      <p:sp>
        <p:nvSpPr>
          <p:cNvPr id="3" name="文本占位符 2"/>
          <p:cNvSpPr>
            <a:spLocks noGrp="1"/>
          </p:cNvSpPr>
          <p:nvPr>
            <p:ph type="body" idx="1"/>
          </p:nvPr>
        </p:nvSpPr>
        <p:spPr>
          <a:xfrm>
            <a:off x="3611330" y="3231382"/>
            <a:ext cx="6220880" cy="535531"/>
          </a:xfrm>
        </p:spPr>
        <p:txBody>
          <a:bodyPr>
            <a:normAutofit/>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A6D4A088-84C6-4E25-8974-50052BF70A30}"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6551D-C697-47F0-8D0F-B52E4434774B}"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A6D4A088-84C6-4E25-8974-50052BF70A30}"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F6551D-C697-47F0-8D0F-B52E4434774B}"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15021"/>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505075"/>
            <a:ext cx="5157787"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505075"/>
            <a:ext cx="5183188" cy="3684588"/>
          </a:xfrm>
        </p:spPr>
        <p:txBody>
          <a:bodyPr/>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A6D4A088-84C6-4E25-8974-50052BF70A30}"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F6551D-C697-47F0-8D0F-B52E4434774B}"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grpSp>
        <p:nvGrpSpPr>
          <p:cNvPr id="6" name="组合 5"/>
          <p:cNvGrpSpPr/>
          <p:nvPr/>
        </p:nvGrpSpPr>
        <p:grpSpPr>
          <a:xfrm>
            <a:off x="1533823" y="0"/>
            <a:ext cx="9145467" cy="1154099"/>
            <a:chOff x="1533823" y="0"/>
            <a:chExt cx="9145467" cy="1154099"/>
          </a:xfrm>
        </p:grpSpPr>
        <p:sp>
          <p:nvSpPr>
            <p:cNvPr id="7" name="任意多边形: 形状 6"/>
            <p:cNvSpPr/>
            <p:nvPr/>
          </p:nvSpPr>
          <p:spPr>
            <a:xfrm flipV="1">
              <a:off x="3133630" y="0"/>
              <a:ext cx="1328050" cy="1049462"/>
            </a:xfrm>
            <a:custGeom>
              <a:avLst/>
              <a:gdLst>
                <a:gd name="connsiteX0" fmla="*/ 125100 w 1328050"/>
                <a:gd name="connsiteY0" fmla="*/ 1049462 h 1049462"/>
                <a:gd name="connsiteX1" fmla="*/ 1202951 w 1328050"/>
                <a:gd name="connsiteY1" fmla="*/ 1049462 h 1049462"/>
                <a:gd name="connsiteX2" fmla="*/ 1214645 w 1328050"/>
                <a:gd name="connsiteY2" fmla="*/ 1035288 h 1049462"/>
                <a:gd name="connsiteX3" fmla="*/ 1328050 w 1328050"/>
                <a:gd name="connsiteY3" fmla="*/ 664025 h 1049462"/>
                <a:gd name="connsiteX4" fmla="*/ 664025 w 1328050"/>
                <a:gd name="connsiteY4" fmla="*/ 0 h 1049462"/>
                <a:gd name="connsiteX5" fmla="*/ 0 w 1328050"/>
                <a:gd name="connsiteY5" fmla="*/ 664025 h 1049462"/>
                <a:gd name="connsiteX6" fmla="*/ 113405 w 1328050"/>
                <a:gd name="connsiteY6" fmla="*/ 1035288 h 10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8050" h="1049462">
                  <a:moveTo>
                    <a:pt x="125100" y="1049462"/>
                  </a:moveTo>
                  <a:lnTo>
                    <a:pt x="1202951" y="1049462"/>
                  </a:lnTo>
                  <a:lnTo>
                    <a:pt x="1214645" y="1035288"/>
                  </a:lnTo>
                  <a:cubicBezTo>
                    <a:pt x="1286243" y="929309"/>
                    <a:pt x="1328050" y="801549"/>
                    <a:pt x="1328050" y="664025"/>
                  </a:cubicBezTo>
                  <a:cubicBezTo>
                    <a:pt x="1328050" y="297294"/>
                    <a:pt x="1030756" y="0"/>
                    <a:pt x="664025" y="0"/>
                  </a:cubicBezTo>
                  <a:cubicBezTo>
                    <a:pt x="297294" y="0"/>
                    <a:pt x="0" y="297294"/>
                    <a:pt x="0" y="664025"/>
                  </a:cubicBezTo>
                  <a:cubicBezTo>
                    <a:pt x="0" y="801549"/>
                    <a:pt x="41807" y="929309"/>
                    <a:pt x="113405" y="1035288"/>
                  </a:cubicBezTo>
                  <a:close/>
                </a:path>
              </a:pathLst>
            </a:custGeom>
            <a:solidFill>
              <a:schemeClr val="accent1">
                <a:lumMod val="60000"/>
                <a:lumOff val="40000"/>
              </a:schemeClr>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nvSpPr>
          <p:spPr>
            <a:xfrm flipV="1">
              <a:off x="4771823" y="0"/>
              <a:ext cx="777822" cy="459209"/>
            </a:xfrm>
            <a:custGeom>
              <a:avLst/>
              <a:gdLst>
                <a:gd name="connsiteX0" fmla="*/ 14193 w 777822"/>
                <a:gd name="connsiteY0" fmla="*/ 459209 h 459209"/>
                <a:gd name="connsiteX1" fmla="*/ 763630 w 777822"/>
                <a:gd name="connsiteY1" fmla="*/ 459209 h 459209"/>
                <a:gd name="connsiteX2" fmla="*/ 777822 w 777822"/>
                <a:gd name="connsiteY2" fmla="*/ 388911 h 459209"/>
                <a:gd name="connsiteX3" fmla="*/ 388911 w 777822"/>
                <a:gd name="connsiteY3" fmla="*/ 0 h 459209"/>
                <a:gd name="connsiteX4" fmla="*/ 0 w 777822"/>
                <a:gd name="connsiteY4" fmla="*/ 388911 h 459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822" h="459209">
                  <a:moveTo>
                    <a:pt x="14193" y="459209"/>
                  </a:moveTo>
                  <a:lnTo>
                    <a:pt x="763630" y="459209"/>
                  </a:lnTo>
                  <a:lnTo>
                    <a:pt x="777822" y="388911"/>
                  </a:lnTo>
                  <a:cubicBezTo>
                    <a:pt x="777822" y="174121"/>
                    <a:pt x="603701" y="0"/>
                    <a:pt x="388911" y="0"/>
                  </a:cubicBezTo>
                  <a:cubicBezTo>
                    <a:pt x="174121" y="0"/>
                    <a:pt x="0" y="174121"/>
                    <a:pt x="0" y="388911"/>
                  </a:cubicBezTo>
                  <a:close/>
                </a:path>
              </a:pathLst>
            </a:custGeom>
            <a:solidFill>
              <a:schemeClr val="accent1"/>
            </a:solidFill>
            <a:ln>
              <a:noFill/>
            </a:ln>
            <a:effectLst>
              <a:outerShdw blurRad="228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椭圆 8"/>
            <p:cNvSpPr/>
            <p:nvPr/>
          </p:nvSpPr>
          <p:spPr>
            <a:xfrm flipV="1">
              <a:off x="5834776" y="271636"/>
              <a:ext cx="777826" cy="7778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V="1">
              <a:off x="7112798" y="0"/>
              <a:ext cx="887872" cy="629286"/>
            </a:xfrm>
            <a:custGeom>
              <a:avLst/>
              <a:gdLst>
                <a:gd name="connsiteX0" fmla="*/ 41699 w 887872"/>
                <a:gd name="connsiteY0" fmla="*/ 629286 h 629286"/>
                <a:gd name="connsiteX1" fmla="*/ 846174 w 887872"/>
                <a:gd name="connsiteY1" fmla="*/ 629286 h 629286"/>
                <a:gd name="connsiteX2" fmla="*/ 852986 w 887872"/>
                <a:gd name="connsiteY2" fmla="*/ 616736 h 629286"/>
                <a:gd name="connsiteX3" fmla="*/ 887872 w 887872"/>
                <a:gd name="connsiteY3" fmla="*/ 443936 h 629286"/>
                <a:gd name="connsiteX4" fmla="*/ 443936 w 887872"/>
                <a:gd name="connsiteY4" fmla="*/ 0 h 629286"/>
                <a:gd name="connsiteX5" fmla="*/ 0 w 887872"/>
                <a:gd name="connsiteY5" fmla="*/ 443936 h 629286"/>
                <a:gd name="connsiteX6" fmla="*/ 34887 w 887872"/>
                <a:gd name="connsiteY6" fmla="*/ 616736 h 62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7872" h="629286">
                  <a:moveTo>
                    <a:pt x="41699" y="629286"/>
                  </a:moveTo>
                  <a:lnTo>
                    <a:pt x="846174" y="629286"/>
                  </a:lnTo>
                  <a:lnTo>
                    <a:pt x="852986" y="616736"/>
                  </a:lnTo>
                  <a:cubicBezTo>
                    <a:pt x="875450" y="563624"/>
                    <a:pt x="887872" y="505231"/>
                    <a:pt x="887872" y="443936"/>
                  </a:cubicBezTo>
                  <a:cubicBezTo>
                    <a:pt x="887872" y="198757"/>
                    <a:pt x="689115" y="0"/>
                    <a:pt x="443936" y="0"/>
                  </a:cubicBezTo>
                  <a:cubicBezTo>
                    <a:pt x="198757" y="0"/>
                    <a:pt x="0" y="198757"/>
                    <a:pt x="0" y="443936"/>
                  </a:cubicBezTo>
                  <a:cubicBezTo>
                    <a:pt x="0" y="505231"/>
                    <a:pt x="12423" y="563624"/>
                    <a:pt x="34887" y="6167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nvSpPr>
          <p:spPr>
            <a:xfrm flipV="1">
              <a:off x="8333916" y="1"/>
              <a:ext cx="1450608" cy="1143677"/>
            </a:xfrm>
            <a:custGeom>
              <a:avLst/>
              <a:gdLst>
                <a:gd name="connsiteX0" fmla="*/ 134472 w 1450608"/>
                <a:gd name="connsiteY0" fmla="*/ 1143677 h 1143677"/>
                <a:gd name="connsiteX1" fmla="*/ 1316136 w 1450608"/>
                <a:gd name="connsiteY1" fmla="*/ 1143677 h 1143677"/>
                <a:gd name="connsiteX2" fmla="*/ 1326737 w 1450608"/>
                <a:gd name="connsiteY2" fmla="*/ 1130828 h 1143677"/>
                <a:gd name="connsiteX3" fmla="*/ 1450608 w 1450608"/>
                <a:gd name="connsiteY3" fmla="*/ 725304 h 1143677"/>
                <a:gd name="connsiteX4" fmla="*/ 725304 w 1450608"/>
                <a:gd name="connsiteY4" fmla="*/ 0 h 1143677"/>
                <a:gd name="connsiteX5" fmla="*/ 0 w 1450608"/>
                <a:gd name="connsiteY5" fmla="*/ 725304 h 1143677"/>
                <a:gd name="connsiteX6" fmla="*/ 123871 w 1450608"/>
                <a:gd name="connsiteY6" fmla="*/ 1130828 h 114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0608" h="1143677">
                  <a:moveTo>
                    <a:pt x="134472" y="1143677"/>
                  </a:moveTo>
                  <a:lnTo>
                    <a:pt x="1316136" y="1143677"/>
                  </a:lnTo>
                  <a:lnTo>
                    <a:pt x="1326737" y="1130828"/>
                  </a:lnTo>
                  <a:cubicBezTo>
                    <a:pt x="1404943" y="1015069"/>
                    <a:pt x="1450608" y="875519"/>
                    <a:pt x="1450608" y="725304"/>
                  </a:cubicBezTo>
                  <a:cubicBezTo>
                    <a:pt x="1450608" y="324730"/>
                    <a:pt x="1125878" y="0"/>
                    <a:pt x="725304" y="0"/>
                  </a:cubicBezTo>
                  <a:cubicBezTo>
                    <a:pt x="324730" y="0"/>
                    <a:pt x="0" y="324730"/>
                    <a:pt x="0" y="725304"/>
                  </a:cubicBezTo>
                  <a:cubicBezTo>
                    <a:pt x="0" y="875519"/>
                    <a:pt x="45665" y="1015069"/>
                    <a:pt x="123871" y="1130828"/>
                  </a:cubicBezTo>
                  <a:close/>
                </a:path>
              </a:pathLst>
            </a:custGeom>
            <a:solidFill>
              <a:schemeClr val="accent1">
                <a:lumMod val="75000"/>
                <a:alpha val="72000"/>
              </a:schemeClr>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椭圆 11"/>
            <p:cNvSpPr/>
            <p:nvPr/>
          </p:nvSpPr>
          <p:spPr>
            <a:xfrm flipV="1">
              <a:off x="2286980" y="511738"/>
              <a:ext cx="561520" cy="56152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flipV="1">
              <a:off x="1533823" y="0"/>
              <a:ext cx="786976" cy="418373"/>
            </a:xfrm>
            <a:custGeom>
              <a:avLst/>
              <a:gdLst>
                <a:gd name="connsiteX0" fmla="*/ 2509 w 786976"/>
                <a:gd name="connsiteY0" fmla="*/ 418373 h 418373"/>
                <a:gd name="connsiteX1" fmla="*/ 784468 w 786976"/>
                <a:gd name="connsiteY1" fmla="*/ 418373 h 418373"/>
                <a:gd name="connsiteX2" fmla="*/ 786976 w 786976"/>
                <a:gd name="connsiteY2" fmla="*/ 393488 h 418373"/>
                <a:gd name="connsiteX3" fmla="*/ 393488 w 786976"/>
                <a:gd name="connsiteY3" fmla="*/ 0 h 418373"/>
                <a:gd name="connsiteX4" fmla="*/ 0 w 786976"/>
                <a:gd name="connsiteY4" fmla="*/ 393488 h 418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976" h="418373">
                  <a:moveTo>
                    <a:pt x="2509" y="418373"/>
                  </a:moveTo>
                  <a:lnTo>
                    <a:pt x="784468" y="418373"/>
                  </a:lnTo>
                  <a:lnTo>
                    <a:pt x="786976" y="393488"/>
                  </a:lnTo>
                  <a:cubicBezTo>
                    <a:pt x="786976" y="176171"/>
                    <a:pt x="610805" y="0"/>
                    <a:pt x="393488" y="0"/>
                  </a:cubicBezTo>
                  <a:cubicBezTo>
                    <a:pt x="176171" y="0"/>
                    <a:pt x="0" y="176171"/>
                    <a:pt x="0" y="393488"/>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椭圆 13"/>
            <p:cNvSpPr/>
            <p:nvPr/>
          </p:nvSpPr>
          <p:spPr>
            <a:xfrm flipV="1">
              <a:off x="10117770" y="483400"/>
              <a:ext cx="561520" cy="56152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6819661" y="779752"/>
              <a:ext cx="374347" cy="374347"/>
            </a:xfrm>
            <a:prstGeom prst="ellipse">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p:cNvGrpSpPr/>
          <p:nvPr/>
        </p:nvGrpSpPr>
        <p:grpSpPr>
          <a:xfrm flipV="1">
            <a:off x="1533823" y="5695273"/>
            <a:ext cx="9145467" cy="1154099"/>
            <a:chOff x="1533823" y="0"/>
            <a:chExt cx="9145467" cy="1154099"/>
          </a:xfrm>
        </p:grpSpPr>
        <p:sp>
          <p:nvSpPr>
            <p:cNvPr id="17" name="任意多边形: 形状 16"/>
            <p:cNvSpPr/>
            <p:nvPr/>
          </p:nvSpPr>
          <p:spPr>
            <a:xfrm flipV="1">
              <a:off x="3133630" y="0"/>
              <a:ext cx="1328050" cy="1049462"/>
            </a:xfrm>
            <a:custGeom>
              <a:avLst/>
              <a:gdLst>
                <a:gd name="connsiteX0" fmla="*/ 125100 w 1328050"/>
                <a:gd name="connsiteY0" fmla="*/ 1049462 h 1049462"/>
                <a:gd name="connsiteX1" fmla="*/ 1202951 w 1328050"/>
                <a:gd name="connsiteY1" fmla="*/ 1049462 h 1049462"/>
                <a:gd name="connsiteX2" fmla="*/ 1214645 w 1328050"/>
                <a:gd name="connsiteY2" fmla="*/ 1035288 h 1049462"/>
                <a:gd name="connsiteX3" fmla="*/ 1328050 w 1328050"/>
                <a:gd name="connsiteY3" fmla="*/ 664025 h 1049462"/>
                <a:gd name="connsiteX4" fmla="*/ 664025 w 1328050"/>
                <a:gd name="connsiteY4" fmla="*/ 0 h 1049462"/>
                <a:gd name="connsiteX5" fmla="*/ 0 w 1328050"/>
                <a:gd name="connsiteY5" fmla="*/ 664025 h 1049462"/>
                <a:gd name="connsiteX6" fmla="*/ 113405 w 1328050"/>
                <a:gd name="connsiteY6" fmla="*/ 1035288 h 10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8050" h="1049462">
                  <a:moveTo>
                    <a:pt x="125100" y="1049462"/>
                  </a:moveTo>
                  <a:lnTo>
                    <a:pt x="1202951" y="1049462"/>
                  </a:lnTo>
                  <a:lnTo>
                    <a:pt x="1214645" y="1035288"/>
                  </a:lnTo>
                  <a:cubicBezTo>
                    <a:pt x="1286243" y="929309"/>
                    <a:pt x="1328050" y="801549"/>
                    <a:pt x="1328050" y="664025"/>
                  </a:cubicBezTo>
                  <a:cubicBezTo>
                    <a:pt x="1328050" y="297294"/>
                    <a:pt x="1030756" y="0"/>
                    <a:pt x="664025" y="0"/>
                  </a:cubicBezTo>
                  <a:cubicBezTo>
                    <a:pt x="297294" y="0"/>
                    <a:pt x="0" y="297294"/>
                    <a:pt x="0" y="664025"/>
                  </a:cubicBezTo>
                  <a:cubicBezTo>
                    <a:pt x="0" y="801549"/>
                    <a:pt x="41807" y="929309"/>
                    <a:pt x="113405" y="1035288"/>
                  </a:cubicBezTo>
                  <a:close/>
                </a:path>
              </a:pathLst>
            </a:custGeom>
            <a:solidFill>
              <a:schemeClr val="accent1">
                <a:lumMod val="60000"/>
                <a:lumOff val="40000"/>
              </a:schemeClr>
            </a:solidFill>
            <a:ln>
              <a:noFill/>
            </a:ln>
            <a:effectLst>
              <a:outerShdw blurRad="1143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任意多边形: 形状 17"/>
            <p:cNvSpPr/>
            <p:nvPr/>
          </p:nvSpPr>
          <p:spPr>
            <a:xfrm flipV="1">
              <a:off x="4771823" y="0"/>
              <a:ext cx="777822" cy="459209"/>
            </a:xfrm>
            <a:custGeom>
              <a:avLst/>
              <a:gdLst>
                <a:gd name="connsiteX0" fmla="*/ 14193 w 777822"/>
                <a:gd name="connsiteY0" fmla="*/ 459209 h 459209"/>
                <a:gd name="connsiteX1" fmla="*/ 763630 w 777822"/>
                <a:gd name="connsiteY1" fmla="*/ 459209 h 459209"/>
                <a:gd name="connsiteX2" fmla="*/ 777822 w 777822"/>
                <a:gd name="connsiteY2" fmla="*/ 388911 h 459209"/>
                <a:gd name="connsiteX3" fmla="*/ 388911 w 777822"/>
                <a:gd name="connsiteY3" fmla="*/ 0 h 459209"/>
                <a:gd name="connsiteX4" fmla="*/ 0 w 777822"/>
                <a:gd name="connsiteY4" fmla="*/ 388911 h 459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822" h="459209">
                  <a:moveTo>
                    <a:pt x="14193" y="459209"/>
                  </a:moveTo>
                  <a:lnTo>
                    <a:pt x="763630" y="459209"/>
                  </a:lnTo>
                  <a:lnTo>
                    <a:pt x="777822" y="388911"/>
                  </a:lnTo>
                  <a:cubicBezTo>
                    <a:pt x="777822" y="174121"/>
                    <a:pt x="603701" y="0"/>
                    <a:pt x="388911" y="0"/>
                  </a:cubicBezTo>
                  <a:cubicBezTo>
                    <a:pt x="174121" y="0"/>
                    <a:pt x="0" y="174121"/>
                    <a:pt x="0" y="388911"/>
                  </a:cubicBezTo>
                  <a:close/>
                </a:path>
              </a:pathLst>
            </a:custGeom>
            <a:solidFill>
              <a:schemeClr val="accent1"/>
            </a:solidFill>
            <a:ln>
              <a:noFill/>
            </a:ln>
            <a:effectLst>
              <a:outerShdw blurRad="2286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椭圆 18"/>
            <p:cNvSpPr/>
            <p:nvPr/>
          </p:nvSpPr>
          <p:spPr>
            <a:xfrm flipV="1">
              <a:off x="5834776" y="271636"/>
              <a:ext cx="777826" cy="7778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flipV="1">
              <a:off x="7112798" y="0"/>
              <a:ext cx="887872" cy="629286"/>
            </a:xfrm>
            <a:custGeom>
              <a:avLst/>
              <a:gdLst>
                <a:gd name="connsiteX0" fmla="*/ 41699 w 887872"/>
                <a:gd name="connsiteY0" fmla="*/ 629286 h 629286"/>
                <a:gd name="connsiteX1" fmla="*/ 846174 w 887872"/>
                <a:gd name="connsiteY1" fmla="*/ 629286 h 629286"/>
                <a:gd name="connsiteX2" fmla="*/ 852986 w 887872"/>
                <a:gd name="connsiteY2" fmla="*/ 616736 h 629286"/>
                <a:gd name="connsiteX3" fmla="*/ 887872 w 887872"/>
                <a:gd name="connsiteY3" fmla="*/ 443936 h 629286"/>
                <a:gd name="connsiteX4" fmla="*/ 443936 w 887872"/>
                <a:gd name="connsiteY4" fmla="*/ 0 h 629286"/>
                <a:gd name="connsiteX5" fmla="*/ 0 w 887872"/>
                <a:gd name="connsiteY5" fmla="*/ 443936 h 629286"/>
                <a:gd name="connsiteX6" fmla="*/ 34887 w 887872"/>
                <a:gd name="connsiteY6" fmla="*/ 616736 h 62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7872" h="629286">
                  <a:moveTo>
                    <a:pt x="41699" y="629286"/>
                  </a:moveTo>
                  <a:lnTo>
                    <a:pt x="846174" y="629286"/>
                  </a:lnTo>
                  <a:lnTo>
                    <a:pt x="852986" y="616736"/>
                  </a:lnTo>
                  <a:cubicBezTo>
                    <a:pt x="875450" y="563624"/>
                    <a:pt x="887872" y="505231"/>
                    <a:pt x="887872" y="443936"/>
                  </a:cubicBezTo>
                  <a:cubicBezTo>
                    <a:pt x="887872" y="198757"/>
                    <a:pt x="689115" y="0"/>
                    <a:pt x="443936" y="0"/>
                  </a:cubicBezTo>
                  <a:cubicBezTo>
                    <a:pt x="198757" y="0"/>
                    <a:pt x="0" y="198757"/>
                    <a:pt x="0" y="443936"/>
                  </a:cubicBezTo>
                  <a:cubicBezTo>
                    <a:pt x="0" y="505231"/>
                    <a:pt x="12423" y="563624"/>
                    <a:pt x="34887" y="6167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p:cNvSpPr/>
            <p:nvPr/>
          </p:nvSpPr>
          <p:spPr>
            <a:xfrm flipV="1">
              <a:off x="8333916" y="1"/>
              <a:ext cx="1450608" cy="1143677"/>
            </a:xfrm>
            <a:custGeom>
              <a:avLst/>
              <a:gdLst>
                <a:gd name="connsiteX0" fmla="*/ 134472 w 1450608"/>
                <a:gd name="connsiteY0" fmla="*/ 1143677 h 1143677"/>
                <a:gd name="connsiteX1" fmla="*/ 1316136 w 1450608"/>
                <a:gd name="connsiteY1" fmla="*/ 1143677 h 1143677"/>
                <a:gd name="connsiteX2" fmla="*/ 1326737 w 1450608"/>
                <a:gd name="connsiteY2" fmla="*/ 1130828 h 1143677"/>
                <a:gd name="connsiteX3" fmla="*/ 1450608 w 1450608"/>
                <a:gd name="connsiteY3" fmla="*/ 725304 h 1143677"/>
                <a:gd name="connsiteX4" fmla="*/ 725304 w 1450608"/>
                <a:gd name="connsiteY4" fmla="*/ 0 h 1143677"/>
                <a:gd name="connsiteX5" fmla="*/ 0 w 1450608"/>
                <a:gd name="connsiteY5" fmla="*/ 725304 h 1143677"/>
                <a:gd name="connsiteX6" fmla="*/ 123871 w 1450608"/>
                <a:gd name="connsiteY6" fmla="*/ 1130828 h 114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0608" h="1143677">
                  <a:moveTo>
                    <a:pt x="134472" y="1143677"/>
                  </a:moveTo>
                  <a:lnTo>
                    <a:pt x="1316136" y="1143677"/>
                  </a:lnTo>
                  <a:lnTo>
                    <a:pt x="1326737" y="1130828"/>
                  </a:lnTo>
                  <a:cubicBezTo>
                    <a:pt x="1404943" y="1015069"/>
                    <a:pt x="1450608" y="875519"/>
                    <a:pt x="1450608" y="725304"/>
                  </a:cubicBezTo>
                  <a:cubicBezTo>
                    <a:pt x="1450608" y="324730"/>
                    <a:pt x="1125878" y="0"/>
                    <a:pt x="725304" y="0"/>
                  </a:cubicBezTo>
                  <a:cubicBezTo>
                    <a:pt x="324730" y="0"/>
                    <a:pt x="0" y="324730"/>
                    <a:pt x="0" y="725304"/>
                  </a:cubicBezTo>
                  <a:cubicBezTo>
                    <a:pt x="0" y="875519"/>
                    <a:pt x="45665" y="1015069"/>
                    <a:pt x="123871" y="1130828"/>
                  </a:cubicBezTo>
                  <a:close/>
                </a:path>
              </a:pathLst>
            </a:custGeom>
            <a:solidFill>
              <a:schemeClr val="accent1">
                <a:lumMod val="75000"/>
                <a:alpha val="72000"/>
              </a:schemeClr>
            </a:solidFill>
            <a:ln>
              <a:noFill/>
            </a:ln>
            <a:effectLst>
              <a:outerShdw blurRad="190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椭圆 21"/>
            <p:cNvSpPr/>
            <p:nvPr/>
          </p:nvSpPr>
          <p:spPr>
            <a:xfrm flipV="1">
              <a:off x="2286980" y="511738"/>
              <a:ext cx="561520" cy="56152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p:cNvSpPr/>
            <p:nvPr/>
          </p:nvSpPr>
          <p:spPr>
            <a:xfrm flipV="1">
              <a:off x="1533823" y="0"/>
              <a:ext cx="786976" cy="418373"/>
            </a:xfrm>
            <a:custGeom>
              <a:avLst/>
              <a:gdLst>
                <a:gd name="connsiteX0" fmla="*/ 2509 w 786976"/>
                <a:gd name="connsiteY0" fmla="*/ 418373 h 418373"/>
                <a:gd name="connsiteX1" fmla="*/ 784468 w 786976"/>
                <a:gd name="connsiteY1" fmla="*/ 418373 h 418373"/>
                <a:gd name="connsiteX2" fmla="*/ 786976 w 786976"/>
                <a:gd name="connsiteY2" fmla="*/ 393488 h 418373"/>
                <a:gd name="connsiteX3" fmla="*/ 393488 w 786976"/>
                <a:gd name="connsiteY3" fmla="*/ 0 h 418373"/>
                <a:gd name="connsiteX4" fmla="*/ 0 w 786976"/>
                <a:gd name="connsiteY4" fmla="*/ 393488 h 418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976" h="418373">
                  <a:moveTo>
                    <a:pt x="2509" y="418373"/>
                  </a:moveTo>
                  <a:lnTo>
                    <a:pt x="784468" y="418373"/>
                  </a:lnTo>
                  <a:lnTo>
                    <a:pt x="786976" y="393488"/>
                  </a:lnTo>
                  <a:cubicBezTo>
                    <a:pt x="786976" y="176171"/>
                    <a:pt x="610805" y="0"/>
                    <a:pt x="393488" y="0"/>
                  </a:cubicBezTo>
                  <a:cubicBezTo>
                    <a:pt x="176171" y="0"/>
                    <a:pt x="0" y="176171"/>
                    <a:pt x="0" y="393488"/>
                  </a:cubicBezTo>
                  <a:close/>
                </a:path>
              </a:pathLst>
            </a:cu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椭圆 23"/>
            <p:cNvSpPr/>
            <p:nvPr/>
          </p:nvSpPr>
          <p:spPr>
            <a:xfrm flipV="1">
              <a:off x="10117770" y="483400"/>
              <a:ext cx="561520" cy="56152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V="1">
              <a:off x="6819661" y="779752"/>
              <a:ext cx="374347" cy="374347"/>
            </a:xfrm>
            <a:prstGeom prst="ellipse">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nvPr>
        </p:nvSpPr>
        <p:spPr>
          <a:xfrm>
            <a:off x="965889" y="2302403"/>
            <a:ext cx="10515600" cy="1569660"/>
          </a:xfrm>
        </p:spPr>
        <p:txBody>
          <a:bodyPr>
            <a:normAutofit/>
          </a:bodyPr>
          <a:lstStyle>
            <a:lvl1pPr algn="ctr">
              <a:defRPr sz="8000"/>
            </a:lvl1pPr>
          </a:lstStyle>
          <a:p>
            <a:r>
              <a:rPr lang="zh-CN" altLang="en-US"/>
              <a:t>单击此处编辑标题</a:t>
            </a:r>
            <a:endParaRPr lang="zh-CN" altLang="en-US"/>
          </a:p>
        </p:txBody>
      </p:sp>
      <p:sp>
        <p:nvSpPr>
          <p:cNvPr id="3" name="日期占位符 2"/>
          <p:cNvSpPr>
            <a:spLocks noGrp="1"/>
          </p:cNvSpPr>
          <p:nvPr>
            <p:ph type="dt" sz="half" idx="10"/>
          </p:nvPr>
        </p:nvSpPr>
        <p:spPr/>
        <p:txBody>
          <a:bodyPr/>
          <a:lstStyle/>
          <a:p>
            <a:fld id="{A6D4A088-84C6-4E25-8974-50052BF70A30}"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F6551D-C697-47F0-8D0F-B52E4434774B}"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D4A088-84C6-4E25-8974-50052BF70A30}"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F6551D-C697-47F0-8D0F-B52E4434774B}"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1">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396602" y="365125"/>
            <a:ext cx="957197"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9445668" cy="5811838"/>
          </a:xfrm>
        </p:spPr>
        <p:txBody>
          <a:bodyPr vert="eaVert"/>
          <a:lstStyle>
            <a:lvl1pPr>
              <a:defRPr/>
            </a:lvl1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A6D4A088-84C6-4E25-8974-50052BF70A30}"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F6551D-C697-47F0-8D0F-B52E4434774B}"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grpSp>
        <p:nvGrpSpPr>
          <p:cNvPr id="7" name="组合 6"/>
          <p:cNvGrpSpPr/>
          <p:nvPr/>
        </p:nvGrpSpPr>
        <p:grpSpPr>
          <a:xfrm rot="10800000">
            <a:off x="46587" y="5707287"/>
            <a:ext cx="1430938" cy="1085390"/>
            <a:chOff x="46587" y="5707287"/>
            <a:chExt cx="1430938" cy="1085390"/>
          </a:xfrm>
        </p:grpSpPr>
        <p:sp>
          <p:nvSpPr>
            <p:cNvPr id="8" name="椭圆 7"/>
            <p:cNvSpPr/>
            <p:nvPr/>
          </p:nvSpPr>
          <p:spPr>
            <a:xfrm>
              <a:off x="649487" y="6446845"/>
              <a:ext cx="345832" cy="3458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966734" y="5707287"/>
              <a:ext cx="510791" cy="510791"/>
            </a:xfrm>
            <a:prstGeom prst="ellipse">
              <a:avLst/>
            </a:prstGeom>
            <a:solidFill>
              <a:schemeClr val="accent1">
                <a:lumMod val="75000"/>
                <a:alpha val="65000"/>
              </a:schemeClr>
            </a:solidFill>
            <a:ln>
              <a:noFill/>
            </a:ln>
            <a:effectLst>
              <a:outerShdw blurRad="76200" dist="38100" dir="2700000" algn="tl" rotWithShape="0">
                <a:srgbClr val="2B579A">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6587" y="6234989"/>
              <a:ext cx="221063" cy="221063"/>
            </a:xfrm>
            <a:prstGeom prst="ellipse">
              <a:avLst/>
            </a:prstGeom>
            <a:solidFill>
              <a:schemeClr val="accent1">
                <a:lumMod val="40000"/>
                <a:lumOff val="60000"/>
                <a:alpha val="75000"/>
              </a:schemeClr>
            </a:solidFill>
            <a:ln>
              <a:noFill/>
            </a:ln>
            <a:effectLst>
              <a:outerShdw blurRad="76200" dist="38100" dir="2700000" algn="tl" rotWithShape="0">
                <a:srgbClr val="2B579A">
                  <a:alpha val="6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bg1">
                    <a:lumMod val="50000"/>
                  </a:schemeClr>
                </a:solidFill>
              </a:defRPr>
            </a:lvl1pPr>
          </a:lstStyle>
          <a:p>
            <a:fld id="{A6D4A088-84C6-4E25-8974-50052BF70A30}"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bg1">
                    <a:lumMod val="50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bg1">
                    <a:lumMod val="50000"/>
                  </a:schemeClr>
                </a:solidFill>
              </a:defRPr>
            </a:lvl1pPr>
          </a:lstStyle>
          <a:p>
            <a:fld id="{15F6551D-C697-47F0-8D0F-B52E4434774B}" type="slidenum">
              <a:rPr lang="zh-CN" altLang="en-US" smtClean="0"/>
            </a:fld>
            <a:endParaRPr lang="zh-CN" altLang="en-US"/>
          </a:p>
        </p:txBody>
      </p:sp>
      <p:sp>
        <p:nvSpPr>
          <p:cNvPr id="11"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12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charset="0"/>
        <a:buChar char="•"/>
        <a:defRPr sz="2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120000"/>
        </a:lnSpc>
        <a:spcBef>
          <a:spcPts val="500"/>
        </a:spcBef>
        <a:buFont typeface="Arial"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120000"/>
        </a:lnSpc>
        <a:spcBef>
          <a:spcPts val="500"/>
        </a:spcBef>
        <a:buFont typeface="Arial" charset="0"/>
        <a:buChar char="•"/>
        <a:defRPr sz="18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120000"/>
        </a:lnSpc>
        <a:spcBef>
          <a:spcPts val="500"/>
        </a:spcBef>
        <a:buFont typeface="Arial"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120000"/>
        </a:lnSpc>
        <a:spcBef>
          <a:spcPts val="500"/>
        </a:spcBef>
        <a:buFont typeface="Arial"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custDataLst>
              <p:tags r:id="rId1"/>
            </p:custDataLst>
          </p:nvPr>
        </p:nvSpPr>
        <p:spPr/>
        <p:txBody>
          <a:bodyPr/>
          <a:lstStyle/>
          <a:p>
            <a:r>
              <a:rPr lang="zh-CN" altLang="en-US"/>
              <a:t>射雕英雄传</a:t>
            </a:r>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作者简介</a:t>
            </a:r>
            <a:endParaRPr lang="zh-CN" altLang="en-US" dirty="0"/>
          </a:p>
        </p:txBody>
      </p:sp>
      <p:sp>
        <p:nvSpPr>
          <p:cNvPr id="3" name="内容占位符 2"/>
          <p:cNvSpPr>
            <a:spLocks noGrp="1"/>
          </p:cNvSpPr>
          <p:nvPr>
            <p:ph idx="1"/>
            <p:custDataLst>
              <p:tags r:id="rId2"/>
            </p:custDataLst>
          </p:nvPr>
        </p:nvSpPr>
        <p:spPr/>
        <p:txBody>
          <a:bodyPr/>
          <a:lstStyle/>
          <a:p>
            <a:r>
              <a:rPr lang="zh-CN" altLang="en-US" dirty="0"/>
              <a:t>金庸，原名查良镛，1924年2月出生于浙江省海宁县。大学主修英文和国际法。曾在上海《大公报》、香港《大公报》及《新晚报》任记者、翻译、编辑，1959年创办香港《明报》，任主编兼社长历35年，期间创办《明报月刊》、《明报周刊》、新加坡《新明日报》及马来西亚《新明日报》等。</a:t>
            </a:r>
            <a:endParaRPr lang="zh-CN" altLang="en-US" dirty="0"/>
          </a:p>
          <a:p>
            <a:r>
              <a:rPr lang="zh-CN" altLang="en-US" dirty="0"/>
              <a:t>主要作品有：《书剑恩仇录》、《碧血剑》、《射雕英雄传》、《神雕侠侣》、《雪山飞狐》、《飞狐外传》、《倚天屠龙记》、《连城诀》、《天龙八部》、《侠客行》、《笑傲江湖》、《鹿鼎记》、《白马啸西风》、《鸳鸯刀》、《越女剑》等。</a:t>
            </a:r>
            <a:endParaRPr lang="zh-CN" altLang="en-US" dirty="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339090"/>
            <a:ext cx="10515600" cy="918210"/>
          </a:xfrm>
        </p:spPr>
        <p:txBody>
          <a:bodyPr/>
          <a:lstStyle/>
          <a:p>
            <a:r>
              <a:rPr lang="zh-CN" altLang="en-US" dirty="0"/>
              <a:t>作品影响</a:t>
            </a:r>
            <a:endParaRPr lang="zh-CN" altLang="en-US" dirty="0"/>
          </a:p>
        </p:txBody>
      </p:sp>
      <p:sp>
        <p:nvSpPr>
          <p:cNvPr id="3" name="内容占位符 2"/>
          <p:cNvSpPr>
            <a:spLocks noGrp="1"/>
          </p:cNvSpPr>
          <p:nvPr>
            <p:ph idx="1"/>
            <p:custDataLst>
              <p:tags r:id="rId2"/>
            </p:custDataLst>
          </p:nvPr>
        </p:nvSpPr>
        <p:spPr>
          <a:xfrm>
            <a:off x="838200" y="1417955"/>
            <a:ext cx="10515600" cy="4759325"/>
          </a:xfrm>
        </p:spPr>
        <p:txBody>
          <a:bodyPr>
            <a:noAutofit/>
          </a:bodyPr>
          <a:lstStyle/>
          <a:p>
            <a:r>
              <a:rPr lang="zh-CN" altLang="en-US" sz="1800" dirty="0"/>
              <a:t>1957年《射雕英雄传》在香港《商报》连载。1984年，《射雕英雄传》电视连续剧在中国开播。  2014年09月10日晚，由金庸先生授权改编，香港舞剧团与湖北省演艺集团共同打造的大型原创现代武侠舞剧《射雕英雄传》在湖北剧院演出。 2012年3月下旬，《射雕英雄传》（漫画）出版。2018年2月22日，《射雕英雄传》英译本第一卷由英国麦克莱霍斯出版社面向全球发行出版。金庸小说在大陆掀起狂澜，首先要归功于《射雕英雄传》的魅力。这部书据说在大陆印了八十万册，至今犹令无数读者争相传阅。倪匡兄认为，它的成功，奠定了金庸武侠小说大宗师的地位。《射雕英雄传》在艺术上显示了金庸大手笔的气度，作品以丰富的想象、瑰丽的文笔和壮阔的场面，展示了武侠世界的神奇魅力。武侠与历史结合，不是金庸首创，但金庸却是第一个驾驭历史而又能随心所欲编写故事与塑造人物的高手。他在广阔的历史背景下，充分运用文学手段，写出“东邪西毒南帝北丐中神通”的传奇故事，以笔掀惊涛的巧妙安排和细腻入微的心理描写，使武侠小说变成一种令人读之不忍释卷、回味再三、击掌叫好的艺术品。《射雕英雄传》在气势上几乎可以压倒所有的武侠小说：山水为之动色，日月为之惨淡，可谓古今罕见。但说到人物感情的纠葛，郭靖与黄蓉之间只有一个虚设的蒙古公主，层次未免太单调。再说次要人物的活动场面，写得不甚精彩，也显出其旁枝的苍白。同时在结构与语言上，可看出金庸小说还未达到炉火纯青的地步。</a:t>
            </a:r>
            <a:endParaRPr lang="zh-CN" altLang="en-US" sz="1800" dirty="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164465"/>
            <a:ext cx="10515600" cy="1325563"/>
          </a:xfrm>
        </p:spPr>
        <p:txBody>
          <a:bodyPr/>
          <a:lstStyle/>
          <a:p>
            <a:r>
              <a:rPr lang="zh-CN" altLang="en-US" dirty="0"/>
              <a:t>创作风格</a:t>
            </a:r>
            <a:endParaRPr lang="zh-CN" altLang="en-US" dirty="0"/>
          </a:p>
        </p:txBody>
      </p:sp>
      <p:sp>
        <p:nvSpPr>
          <p:cNvPr id="3" name="内容占位符 2"/>
          <p:cNvSpPr>
            <a:spLocks noGrp="1"/>
          </p:cNvSpPr>
          <p:nvPr>
            <p:ph idx="1"/>
            <p:custDataLst>
              <p:tags r:id="rId2"/>
            </p:custDataLst>
          </p:nvPr>
        </p:nvSpPr>
        <p:spPr>
          <a:xfrm>
            <a:off x="838200" y="1424305"/>
            <a:ext cx="10515600" cy="4752975"/>
          </a:xfrm>
        </p:spPr>
        <p:txBody>
          <a:bodyPr>
            <a:noAutofit/>
          </a:bodyPr>
          <a:lstStyle/>
          <a:p>
            <a:pPr marL="0" indent="0">
              <a:buNone/>
            </a:pPr>
            <a:r>
              <a:rPr lang="zh-CN" altLang="en-US" sz="2000" dirty="0"/>
              <a:t>《射雕英雄传》，它借用“靖康之变”，是“射雕三部曲”之一，下接《神雕侠侣》《倚天屠龙记》。该小说历史背景突出，场景纷繁，气势宏伟，具有鲜明的“英雄史诗”风格；在人物创造与情节安排上，它打破了传统武侠小说一味传奇，将人物作为情节附庸的模式，坚持以创造个性化的人物形象为中心，坚持人物统帅故事，按照人物性格的发展需要及其内在可能性、必然性来设置情节，从而使该小说达到了事虽奇人却真的妙境。金庸创作武侠小说的时候，首先会从历史中寻找重要的创作线索，因为历史题材往往拥有更多的读者，历史题材能够使得更多的人关注武侠小说。金庸能够发挥最大又合理的想象力，使得武侠小说中的人物和事物能够相承相接，每一部作品中都有新的人物和事件出来，使得读者能够既回味过去，又能在新人新事物中获得新的感受，充分发挥出历史事件和历史人物对人们兴趣的触发，激发他们的想象力和欣赏力，从而形成良性互动。尽管金庸自己说各部小说系随意写成，并无整体规划。但整体看来，小说中的家族意识、谱系意识非常强。金庸小说建构了一部复杂而立体的历史。</a:t>
            </a:r>
            <a:endParaRPr lang="zh-CN" altLang="en-US" sz="2000" dirty="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8200" y="-120015"/>
            <a:ext cx="10515600" cy="1325563"/>
          </a:xfrm>
        </p:spPr>
        <p:txBody>
          <a:bodyPr/>
          <a:lstStyle/>
          <a:p>
            <a:r>
              <a:rPr lang="zh-CN" altLang="en-US" dirty="0"/>
              <a:t>内容简介</a:t>
            </a:r>
            <a:endParaRPr lang="zh-CN" altLang="en-US" dirty="0"/>
          </a:p>
        </p:txBody>
      </p:sp>
      <p:sp>
        <p:nvSpPr>
          <p:cNvPr id="3" name="内容占位符 2"/>
          <p:cNvSpPr>
            <a:spLocks noGrp="1"/>
          </p:cNvSpPr>
          <p:nvPr>
            <p:ph idx="1"/>
            <p:custDataLst>
              <p:tags r:id="rId2"/>
            </p:custDataLst>
          </p:nvPr>
        </p:nvSpPr>
        <p:spPr>
          <a:xfrm>
            <a:off x="709295" y="934085"/>
            <a:ext cx="11246485" cy="5012055"/>
          </a:xfrm>
        </p:spPr>
        <p:txBody>
          <a:bodyPr>
            <a:noAutofit/>
          </a:bodyPr>
          <a:lstStyle/>
          <a:p>
            <a:pPr lvl="0"/>
            <a:r>
              <a:rPr lang="en-US" altLang="zh-CN" sz="2000" dirty="0">
                <a:sym typeface="+mn-ea"/>
              </a:rPr>
              <a:t>1200年    第一次华山论剑，王重阳独夺《九阴真经》。</a:t>
            </a:r>
            <a:endParaRPr lang="en-US" altLang="zh-CN" sz="2000" dirty="0"/>
          </a:p>
          <a:p>
            <a:pPr lvl="0"/>
            <a:r>
              <a:rPr lang="en-US" altLang="zh-CN" sz="2000" dirty="0">
                <a:sym typeface="+mn-ea"/>
              </a:rPr>
              <a:t>1201年   王重阳拜访段智兴；瑛姑结识周伯通；王重阳仙逝；欧阳锋抢《九阴真经》</a:t>
            </a:r>
            <a:r>
              <a:rPr lang="zh-CN" altLang="en-US" sz="2000" dirty="0">
                <a:sym typeface="+mn-ea"/>
              </a:rPr>
              <a:t>，</a:t>
            </a:r>
            <a:r>
              <a:rPr lang="en-US" altLang="zh-CN" sz="2000" dirty="0">
                <a:sym typeface="+mn-ea"/>
              </a:rPr>
              <a:t> 周伯通初 遇黄药师，自毁真经下册。</a:t>
            </a:r>
            <a:endParaRPr lang="zh-CN" altLang="en-US" sz="2000" dirty="0">
              <a:sym typeface="+mn-ea"/>
            </a:endParaRPr>
          </a:p>
          <a:p>
            <a:pPr lvl="0"/>
            <a:r>
              <a:rPr lang="en-US" altLang="zh-CN" sz="2000" dirty="0">
                <a:sym typeface="+mn-ea"/>
              </a:rPr>
              <a:t>1202</a:t>
            </a:r>
            <a:r>
              <a:rPr lang="zh-CN" altLang="en-US" sz="2000" dirty="0">
                <a:sym typeface="+mn-ea"/>
              </a:rPr>
              <a:t>年    </a:t>
            </a:r>
            <a:r>
              <a:rPr lang="en-US" altLang="zh-CN" sz="2000" dirty="0">
                <a:sym typeface="+mn-ea"/>
              </a:rPr>
              <a:t>瑛姑生子；段智兴病倒</a:t>
            </a:r>
            <a:r>
              <a:rPr lang="zh-CN" altLang="en-US" sz="2000" dirty="0">
                <a:sym typeface="+mn-ea"/>
              </a:rPr>
              <a:t>。</a:t>
            </a:r>
            <a:endParaRPr lang="zh-CN" altLang="en-US" sz="2000" dirty="0">
              <a:sym typeface="+mn-ea"/>
            </a:endParaRPr>
          </a:p>
          <a:p>
            <a:pPr lvl="0"/>
            <a:r>
              <a:rPr lang="en-US" altLang="zh-CN" sz="2000" dirty="0">
                <a:sym typeface="+mn-ea"/>
              </a:rPr>
              <a:t>1204年    裘千仞伤害瑛姑之子；两年有余，这时应该是1204年了。</a:t>
            </a:r>
            <a:endParaRPr lang="en-US" altLang="zh-CN" sz="2000" dirty="0"/>
          </a:p>
          <a:p>
            <a:pPr lvl="0"/>
            <a:r>
              <a:rPr lang="en-US" altLang="zh-CN" sz="2000" dirty="0">
                <a:sym typeface="+mn-ea"/>
              </a:rPr>
              <a:t>1205年    1、丘处机刺杀王道乾，结交郭、杨二位好友</a:t>
            </a:r>
            <a:r>
              <a:rPr lang="zh-CN" altLang="en-US" sz="2000" dirty="0">
                <a:sym typeface="+mn-ea"/>
              </a:rPr>
              <a:t>，</a:t>
            </a:r>
            <a:r>
              <a:rPr lang="en-US" altLang="zh-CN" sz="2000" dirty="0">
                <a:sym typeface="+mn-ea"/>
              </a:rPr>
              <a:t>射雕故事开始；2、郭靖、杨康出生。</a:t>
            </a:r>
            <a:endParaRPr lang="en-US" altLang="zh-CN" sz="2000" dirty="0"/>
          </a:p>
          <a:p>
            <a:pPr lvl="0"/>
            <a:r>
              <a:rPr lang="en-US" altLang="zh-CN" sz="2000" dirty="0">
                <a:sym typeface="+mn-ea"/>
              </a:rPr>
              <a:t>1208年    1、黄蓉出生</a:t>
            </a:r>
            <a:r>
              <a:rPr lang="zh-CN" altLang="en-US" sz="2000" dirty="0">
                <a:sym typeface="+mn-ea"/>
              </a:rPr>
              <a:t>，</a:t>
            </a:r>
            <a:r>
              <a:rPr lang="en-US" altLang="zh-CN" sz="2000" dirty="0">
                <a:sym typeface="+mn-ea"/>
              </a:rPr>
              <a:t>2、周伯通来桃花岛索要《九阴真经</a:t>
            </a:r>
            <a:r>
              <a:rPr lang="zh-CN" altLang="en-US" sz="2000" dirty="0">
                <a:sym typeface="+mn-ea"/>
              </a:rPr>
              <a:t>》。</a:t>
            </a:r>
            <a:endParaRPr lang="zh-CN" altLang="en-US" sz="2000" dirty="0"/>
          </a:p>
          <a:p>
            <a:pPr lvl="0"/>
            <a:r>
              <a:rPr lang="en-US" altLang="zh-CN" sz="2000" dirty="0">
                <a:sym typeface="+mn-ea"/>
              </a:rPr>
              <a:t>1211</a:t>
            </a:r>
            <a:r>
              <a:rPr lang="zh-CN" altLang="en-US" sz="2000" dirty="0">
                <a:sym typeface="+mn-ea"/>
              </a:rPr>
              <a:t>年     </a:t>
            </a:r>
            <a:r>
              <a:rPr lang="en-US" altLang="zh-CN" sz="2000" dirty="0">
                <a:sym typeface="+mn-ea"/>
              </a:rPr>
              <a:t>江南七怪北上蒙古寻郭靖，并斗黑风双煞，陈玄风死，张阿生死，郭靖拜江南六怪为师。</a:t>
            </a:r>
            <a:endParaRPr lang="en-US" altLang="zh-CN" sz="2000" dirty="0"/>
          </a:p>
          <a:p>
            <a:pPr lvl="0"/>
            <a:r>
              <a:rPr lang="en-US" altLang="zh-CN" sz="2000" dirty="0">
                <a:sym typeface="+mn-ea"/>
              </a:rPr>
              <a:t>1223年     射雕一书描写的重点，多数事件发生在此年。岳阳大会、铁掌峰、会一灯、烟雨楼、铁枪庙等等。杨康身死。</a:t>
            </a:r>
            <a:endParaRPr lang="en-US" altLang="zh-CN" sz="2000" dirty="0"/>
          </a:p>
          <a:p>
            <a:pPr lvl="0"/>
            <a:r>
              <a:rPr lang="en-US" altLang="zh-CN" sz="2000" dirty="0">
                <a:sym typeface="+mn-ea"/>
              </a:rPr>
              <a:t>1224年     郭靖随成吉思汗大军西征，攻打花剌子模。杨过出生。</a:t>
            </a:r>
            <a:endParaRPr lang="en-US" altLang="zh-CN" sz="2000" dirty="0"/>
          </a:p>
          <a:p>
            <a:pPr lvl="0"/>
            <a:r>
              <a:rPr lang="en-US" altLang="zh-CN" sz="2000" dirty="0">
                <a:sym typeface="+mn-ea"/>
              </a:rPr>
              <a:t>1225年     第二次华山论剑；成吉思汗逝世；射雕故事结束。</a:t>
            </a:r>
            <a:endParaRPr lang="en-US" altLang="zh-CN" sz="2000" dirty="0"/>
          </a:p>
          <a:p>
            <a:pPr lvl="0"/>
            <a:endParaRPr lang="zh-CN" altLang="en-US" sz="2000"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741045" y="874395"/>
            <a:ext cx="10515600" cy="5761990"/>
          </a:xfrm>
        </p:spPr>
        <p:txBody>
          <a:bodyPr>
            <a:normAutofit fontScale="80000"/>
          </a:bodyPr>
          <a:lstStyle/>
          <a:p>
            <a:r>
              <a:rPr lang="zh-CN" altLang="en-US" dirty="0"/>
              <a:t>郭靖有一段发展及成熟的过程，小郭靖蕴涵成熟的郭靖，他的个性及道德伦理基础也始终不移，但是他透过经历，从被动变为主动，他的道德价值也由外来的规戒演变成他自己的处世原则。在这段过程中，郭靖的母亲李萍、他的师父江南七怪及黄蓉起到了至关重要的作用。</a:t>
            </a:r>
            <a:endParaRPr lang="zh-CN" altLang="en-US" dirty="0"/>
          </a:p>
          <a:p>
            <a:r>
              <a:rPr lang="zh-CN" altLang="en-US" dirty="0"/>
              <a:t>郭靖的政治醒觉，跟他的武功一样，全是经他努力，一点一滴积聚至充盈处，终于水到渠成，起初，他最大的责任不过是为父亲报仇，为七位师父争面子，好好打赢杨康；但是随着经历与见识的增长，他渐渐体会到正邪之间的斗争。国家大事及民间疾苦需要有人承担解救。</a:t>
            </a:r>
            <a:endParaRPr lang="zh-CN" altLang="en-US" dirty="0"/>
          </a:p>
          <a:p>
            <a:r>
              <a:rPr lang="zh-CN" altLang="en-US" dirty="0"/>
              <a:t>郭靖在意外情形之下领导了蒙古人抗金战事，经过这番经历，随后又经过极艰难的考验反省，郭靖不再是“傻小子”，他终于确立了“为国为民”的终生目标。</a:t>
            </a:r>
            <a:endParaRPr lang="zh-CN" altLang="en-US" dirty="0"/>
          </a:p>
          <a:p>
            <a:r>
              <a:rPr lang="zh-CN" altLang="en-US" dirty="0"/>
              <a:t>郭靖是人，他是有缺点的，这无损于这个人物的成功，反而令他更有真实感和亲切感。郭靖这个人物能够写得成功，起码有一半是因为有黄蓉的烘托，没有黄蓉的活泼古怪，郭靖的愚钝必然沉闷之极；不是黄蓉，郭靖的经历不可能这样新奇有趣，黄蓉是小妖女，郭靖是大好人，黄蓉听郭靖的话，但是没有黄蓉，这个大好人许多事情都解决不了、弄不明白。</a:t>
            </a:r>
            <a:endParaRPr lang="zh-CN" altLang="en-US" dirty="0"/>
          </a:p>
          <a:p>
            <a:endParaRPr lang="zh-CN" altLang="en-US" dirty="0"/>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思想主旨</a:t>
            </a:r>
            <a:endParaRPr lang="zh-CN" altLang="en-US" dirty="0"/>
          </a:p>
        </p:txBody>
      </p:sp>
      <p:sp>
        <p:nvSpPr>
          <p:cNvPr id="3" name="内容占位符 2"/>
          <p:cNvSpPr>
            <a:spLocks noGrp="1"/>
          </p:cNvSpPr>
          <p:nvPr>
            <p:ph idx="1"/>
            <p:custDataLst>
              <p:tags r:id="rId2"/>
            </p:custDataLst>
          </p:nvPr>
        </p:nvSpPr>
        <p:spPr>
          <a:xfrm>
            <a:off x="947420" y="1534160"/>
            <a:ext cx="10121265" cy="4351655"/>
          </a:xfrm>
        </p:spPr>
        <p:txBody>
          <a:bodyPr/>
          <a:lstStyle/>
          <a:p>
            <a:r>
              <a:rPr lang="zh-CN" altLang="en-US" dirty="0"/>
              <a:t>小说的最后，郭靖与成吉思汗一段意味深长的对话，让大汗思考英雄的含义。郭靖口中，“自来英雄而为当世钦仰、后人追慕，必是为民造福、爱护百姓之人。”可见暴力与杀戮并不是英雄之举。是否是英雄不在于武力高超与否，</a:t>
            </a:r>
            <a:r>
              <a:rPr lang="en-US" altLang="zh-CN" dirty="0"/>
              <a:t>“</a:t>
            </a:r>
            <a:r>
              <a:rPr lang="zh-CN" altLang="en-US" dirty="0"/>
              <a:t>仁者无敌</a:t>
            </a:r>
            <a:r>
              <a:rPr lang="en-US" altLang="zh-CN" dirty="0"/>
              <a:t>”才是无敌</a:t>
            </a:r>
            <a:r>
              <a:rPr lang="zh-CN" altLang="en-US" dirty="0"/>
              <a:t>于天下的秘密。</a:t>
            </a:r>
            <a:endParaRPr lang="zh-CN" altLang="en-US" dirty="0"/>
          </a:p>
          <a:p>
            <a:pPr marL="0" indent="0">
              <a:buNone/>
            </a:pPr>
            <a:r>
              <a:rPr lang="zh-CN" altLang="en-US" dirty="0">
                <a:sym typeface="+mn-ea"/>
              </a:rPr>
              <a:t>《射雕英雄传》在一定程度上反映了暴政下的平民的痛苦生活，鞭挞了贪官酷吏卖国贼的横征暴敛，讴歌了“富贵不能淫，贫贱不能移，威武不能屈”的民族气节。</a:t>
            </a:r>
            <a:endParaRPr lang="zh-CN" altLang="en-US" dirty="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custDataLst>
              <p:tags r:id="rId1"/>
            </p:custDataLst>
          </p:nvPr>
        </p:nvSpPr>
        <p:spPr>
          <a:xfrm>
            <a:off x="838254" y="2341773"/>
            <a:ext cx="10515600" cy="1569660"/>
          </a:xfrm>
        </p:spPr>
        <p:txBody>
          <a:bodyPr/>
          <a:lstStyle/>
          <a:p>
            <a:r>
              <a:rPr lang="zh-CN" altLang="en-US"/>
              <a:t>谢谢观赏</a:t>
            </a: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tags/tag1.xml><?xml version="1.0" encoding="utf-8"?>
<p:tagLst xmlns:p="http://schemas.openxmlformats.org/presentationml/2006/main">
  <p:tag name="KSO_WM_TAG_VERSION" val="1.0"/>
  <p:tag name="KSO_WM_TEMPLATE_CATEGORY" val="custom"/>
  <p:tag name="KSO_WM_TEMPLATE_INDEX" val="20184572"/>
</p:tagLst>
</file>

<file path=ppt/tags/tag10.xml><?xml version="1.0" encoding="utf-8"?>
<p:tagLst xmlns:p="http://schemas.openxmlformats.org/presentationml/2006/main">
  <p:tag name="KSO_WM_TEMPLATE_CATEGORY" val="custom"/>
  <p:tag name="KSO_WM_TEMPLATE_INDEX" val="20184572"/>
  <p:tag name="KSO_WM_TAG_VERSION" val="1.0"/>
  <p:tag name="KSO_WM_BEAUTIFY_FLAG" val="#wm#"/>
  <p:tag name="KSO_WM_UNIT_PRESET_TEXT_LEN" val="240"/>
  <p:tag name="KSO_WM_UNIT_PRESET_TEXT_INDEX" val="2"/>
  <p:tag name="KSO_WM_UNIT_CLEAR" val="0"/>
  <p:tag name="KSO_WM_UNIT_COMPATIBLE" val="0"/>
  <p:tag name="KSO_WM_UNIT_HIGHLIGHT" val="0"/>
  <p:tag name="KSO_WM_UNIT_VALUE" val="297"/>
  <p:tag name="KSO_WM_UNIT_LAYERLEVEL" val="1"/>
  <p:tag name="KSO_WM_UNIT_INDEX" val="1"/>
  <p:tag name="KSO_WM_UNIT_ID" val="custom20184572_2*f*1"/>
  <p:tag name="KSO_WM_UNIT_TYPE" val="f"/>
</p:tagLst>
</file>

<file path=ppt/tags/tag11.xml><?xml version="1.0" encoding="utf-8"?>
<p:tagLst xmlns:p="http://schemas.openxmlformats.org/presentationml/2006/main">
  <p:tag name="KSO_WM_SLIDE_SIZE" val="828*342"/>
  <p:tag name="KSO_WM_SLIDE_POSITION" val="66*143"/>
  <p:tag name="KSO_WM_SLIDE_LAYOUT_CNT" val="1_1"/>
  <p:tag name="KSO_WM_SLIDE_LAYOUT" val="a_f"/>
  <p:tag name="KSO_WM_BEAUTIFY_FLAG" val="#wm#"/>
  <p:tag name="KSO_WM_SLIDE_TYPE" val="text"/>
  <p:tag name="KSO_WM_SLIDE_ITEM_CNT" val="1"/>
  <p:tag name="KSO_WM_SLIDE_INDEX" val="2"/>
  <p:tag name="KSO_WM_SLIDE_ID" val="custom20184572_2"/>
  <p:tag name="KSO_WM_TAG_VERSION" val="1.0"/>
  <p:tag name="KSO_WM_TEMPLATE_INDEX" val="20184572"/>
  <p:tag name="KSO_WM_TEMPLATE_CATEGORY" val="custom"/>
</p:tagLst>
</file>

<file path=ppt/tags/tag12.xml><?xml version="1.0" encoding="utf-8"?>
<p:tagLst xmlns:p="http://schemas.openxmlformats.org/presentationml/2006/main">
  <p:tag name="KSO_WM_TEMPLATE_CATEGORY" val="custom"/>
  <p:tag name="KSO_WM_TEMPLATE_INDEX" val="20184572"/>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572_2*a*1"/>
  <p:tag name="KSO_WM_UNIT_TYPE" val="a"/>
</p:tagLst>
</file>

<file path=ppt/tags/tag13.xml><?xml version="1.0" encoding="utf-8"?>
<p:tagLst xmlns:p="http://schemas.openxmlformats.org/presentationml/2006/main">
  <p:tag name="KSO_WM_TEMPLATE_CATEGORY" val="custom"/>
  <p:tag name="KSO_WM_TEMPLATE_INDEX" val="20184572"/>
  <p:tag name="KSO_WM_TAG_VERSION" val="1.0"/>
  <p:tag name="KSO_WM_BEAUTIFY_FLAG" val="#wm#"/>
  <p:tag name="KSO_WM_UNIT_PRESET_TEXT_LEN" val="240"/>
  <p:tag name="KSO_WM_UNIT_PRESET_TEXT_INDEX" val="2"/>
  <p:tag name="KSO_WM_UNIT_CLEAR" val="0"/>
  <p:tag name="KSO_WM_UNIT_COMPATIBLE" val="0"/>
  <p:tag name="KSO_WM_UNIT_HIGHLIGHT" val="0"/>
  <p:tag name="KSO_WM_UNIT_VALUE" val="297"/>
  <p:tag name="KSO_WM_UNIT_LAYERLEVEL" val="1"/>
  <p:tag name="KSO_WM_UNIT_INDEX" val="1"/>
  <p:tag name="KSO_WM_UNIT_ID" val="custom20184572_2*f*1"/>
  <p:tag name="KSO_WM_UNIT_TYPE" val="f"/>
</p:tagLst>
</file>

<file path=ppt/tags/tag14.xml><?xml version="1.0" encoding="utf-8"?>
<p:tagLst xmlns:p="http://schemas.openxmlformats.org/presentationml/2006/main">
  <p:tag name="KSO_WM_SLIDE_SIZE" val="828*342"/>
  <p:tag name="KSO_WM_SLIDE_POSITION" val="66*143"/>
  <p:tag name="KSO_WM_SLIDE_LAYOUT_CNT" val="1_1"/>
  <p:tag name="KSO_WM_SLIDE_LAYOUT" val="a_f"/>
  <p:tag name="KSO_WM_BEAUTIFY_FLAG" val="#wm#"/>
  <p:tag name="KSO_WM_SLIDE_TYPE" val="text"/>
  <p:tag name="KSO_WM_SLIDE_ITEM_CNT" val="1"/>
  <p:tag name="KSO_WM_SLIDE_INDEX" val="2"/>
  <p:tag name="KSO_WM_SLIDE_ID" val="custom20184572_2"/>
  <p:tag name="KSO_WM_TAG_VERSION" val="1.0"/>
  <p:tag name="KSO_WM_TEMPLATE_INDEX" val="20184572"/>
  <p:tag name="KSO_WM_TEMPLATE_CATEGORY" val="custom"/>
</p:tagLst>
</file>

<file path=ppt/tags/tag15.xml><?xml version="1.0" encoding="utf-8"?>
<p:tagLst xmlns:p="http://schemas.openxmlformats.org/presentationml/2006/main">
  <p:tag name="KSO_WM_TEMPLATE_CATEGORY" val="custom"/>
  <p:tag name="KSO_WM_TEMPLATE_INDEX" val="20184572"/>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572_2*a*1"/>
  <p:tag name="KSO_WM_UNIT_TYPE" val="a"/>
</p:tagLst>
</file>

<file path=ppt/tags/tag16.xml><?xml version="1.0" encoding="utf-8"?>
<p:tagLst xmlns:p="http://schemas.openxmlformats.org/presentationml/2006/main">
  <p:tag name="KSO_WM_TEMPLATE_CATEGORY" val="custom"/>
  <p:tag name="KSO_WM_TEMPLATE_INDEX" val="20184572"/>
  <p:tag name="KSO_WM_TAG_VERSION" val="1.0"/>
  <p:tag name="KSO_WM_BEAUTIFY_FLAG" val="#wm#"/>
  <p:tag name="KSO_WM_UNIT_PRESET_TEXT_LEN" val="240"/>
  <p:tag name="KSO_WM_UNIT_PRESET_TEXT_INDEX" val="2"/>
  <p:tag name="KSO_WM_UNIT_CLEAR" val="0"/>
  <p:tag name="KSO_WM_UNIT_COMPATIBLE" val="0"/>
  <p:tag name="KSO_WM_UNIT_HIGHLIGHT" val="0"/>
  <p:tag name="KSO_WM_UNIT_VALUE" val="297"/>
  <p:tag name="KSO_WM_UNIT_LAYERLEVEL" val="1"/>
  <p:tag name="KSO_WM_UNIT_INDEX" val="1"/>
  <p:tag name="KSO_WM_UNIT_ID" val="custom20184572_2*f*1"/>
  <p:tag name="KSO_WM_UNIT_TYPE" val="f"/>
</p:tagLst>
</file>

<file path=ppt/tags/tag17.xml><?xml version="1.0" encoding="utf-8"?>
<p:tagLst xmlns:p="http://schemas.openxmlformats.org/presentationml/2006/main">
  <p:tag name="KSO_WM_SLIDE_SIZE" val="828*342"/>
  <p:tag name="KSO_WM_SLIDE_POSITION" val="66*143"/>
  <p:tag name="KSO_WM_SLIDE_LAYOUT_CNT" val="1_1"/>
  <p:tag name="KSO_WM_SLIDE_LAYOUT" val="a_f"/>
  <p:tag name="KSO_WM_BEAUTIFY_FLAG" val="#wm#"/>
  <p:tag name="KSO_WM_SLIDE_TYPE" val="text"/>
  <p:tag name="KSO_WM_SLIDE_ITEM_CNT" val="1"/>
  <p:tag name="KSO_WM_SLIDE_INDEX" val="2"/>
  <p:tag name="KSO_WM_SLIDE_ID" val="custom20184572_2"/>
  <p:tag name="KSO_WM_TAG_VERSION" val="1.0"/>
  <p:tag name="KSO_WM_TEMPLATE_INDEX" val="20184572"/>
  <p:tag name="KSO_WM_TEMPLATE_CATEGORY" val="custom"/>
</p:tagLst>
</file>

<file path=ppt/tags/tag18.xml><?xml version="1.0" encoding="utf-8"?>
<p:tagLst xmlns:p="http://schemas.openxmlformats.org/presentationml/2006/main">
  <p:tag name="KSO_WM_TEMPLATE_CATEGORY" val="custom"/>
  <p:tag name="KSO_WM_TEMPLATE_INDEX" val="20184572"/>
  <p:tag name="KSO_WM_TAG_VERSION" val="1.0"/>
  <p:tag name="KSO_WM_BEAUTIFY_FLAG" val="#wm#"/>
  <p:tag name="KSO_WM_UNIT_PRESET_TEXT_LEN" val="240"/>
  <p:tag name="KSO_WM_UNIT_PRESET_TEXT_INDEX" val="2"/>
  <p:tag name="KSO_WM_UNIT_CLEAR" val="0"/>
  <p:tag name="KSO_WM_UNIT_COMPATIBLE" val="0"/>
  <p:tag name="KSO_WM_UNIT_HIGHLIGHT" val="0"/>
  <p:tag name="KSO_WM_UNIT_VALUE" val="297"/>
  <p:tag name="KSO_WM_UNIT_LAYERLEVEL" val="1"/>
  <p:tag name="KSO_WM_UNIT_INDEX" val="1"/>
  <p:tag name="KSO_WM_UNIT_ID" val="custom20184572_2*f*1"/>
  <p:tag name="KSO_WM_UNIT_TYPE" val="f"/>
</p:tagLst>
</file>

<file path=ppt/tags/tag19.xml><?xml version="1.0" encoding="utf-8"?>
<p:tagLst xmlns:p="http://schemas.openxmlformats.org/presentationml/2006/main">
  <p:tag name="KSO_WM_SLIDE_SIZE" val="828*342"/>
  <p:tag name="KSO_WM_SLIDE_POSITION" val="66*143"/>
  <p:tag name="KSO_WM_SLIDE_LAYOUT_CNT" val="1_1"/>
  <p:tag name="KSO_WM_SLIDE_LAYOUT" val="a_f"/>
  <p:tag name="KSO_WM_BEAUTIFY_FLAG" val="#wm#"/>
  <p:tag name="KSO_WM_SLIDE_TYPE" val="text"/>
  <p:tag name="KSO_WM_SLIDE_ITEM_CNT" val="1"/>
  <p:tag name="KSO_WM_SLIDE_INDEX" val="2"/>
  <p:tag name="KSO_WM_SLIDE_ID" val="custom20184572_2"/>
  <p:tag name="KSO_WM_TAG_VERSION" val="1.0"/>
  <p:tag name="KSO_WM_TEMPLATE_INDEX" val="20184572"/>
  <p:tag name="KSO_WM_TEMPLATE_CATEGORY" val="custom"/>
</p:tagLst>
</file>

<file path=ppt/tags/tag2.xml><?xml version="1.0" encoding="utf-8"?>
<p:tagLst xmlns:p="http://schemas.openxmlformats.org/presentationml/2006/main">
  <p:tag name="KSO_WM_TAG_VERSION" val="1.0"/>
  <p:tag name="KSO_WM_TEMPLATE_CATEGORY" val="custom"/>
  <p:tag name="KSO_WM_TEMPLATE_INDEX" val="20184572"/>
</p:tagLst>
</file>

<file path=ppt/tags/tag20.xml><?xml version="1.0" encoding="utf-8"?>
<p:tagLst xmlns:p="http://schemas.openxmlformats.org/presentationml/2006/main">
  <p:tag name="KSO_WM_TEMPLATE_CATEGORY" val="custom"/>
  <p:tag name="KSO_WM_TEMPLATE_INDEX" val="20184572"/>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572_2*a*1"/>
  <p:tag name="KSO_WM_UNIT_TYPE" val="a"/>
</p:tagLst>
</file>

<file path=ppt/tags/tag21.xml><?xml version="1.0" encoding="utf-8"?>
<p:tagLst xmlns:p="http://schemas.openxmlformats.org/presentationml/2006/main">
  <p:tag name="KSO_WM_TEMPLATE_CATEGORY" val="custom"/>
  <p:tag name="KSO_WM_TEMPLATE_INDEX" val="20184572"/>
  <p:tag name="KSO_WM_TAG_VERSION" val="1.0"/>
  <p:tag name="KSO_WM_BEAUTIFY_FLAG" val="#wm#"/>
  <p:tag name="KSO_WM_UNIT_PRESET_TEXT_LEN" val="240"/>
  <p:tag name="KSO_WM_UNIT_PRESET_TEXT_INDEX" val="2"/>
  <p:tag name="KSO_WM_UNIT_CLEAR" val="0"/>
  <p:tag name="KSO_WM_UNIT_COMPATIBLE" val="0"/>
  <p:tag name="KSO_WM_UNIT_HIGHLIGHT" val="0"/>
  <p:tag name="KSO_WM_UNIT_VALUE" val="297"/>
  <p:tag name="KSO_WM_UNIT_LAYERLEVEL" val="1"/>
  <p:tag name="KSO_WM_UNIT_INDEX" val="1"/>
  <p:tag name="KSO_WM_UNIT_ID" val="custom20184572_2*f*1"/>
  <p:tag name="KSO_WM_UNIT_TYPE" val="f"/>
</p:tagLst>
</file>

<file path=ppt/tags/tag22.xml><?xml version="1.0" encoding="utf-8"?>
<p:tagLst xmlns:p="http://schemas.openxmlformats.org/presentationml/2006/main">
  <p:tag name="KSO_WM_SLIDE_SIZE" val="828*342"/>
  <p:tag name="KSO_WM_SLIDE_POSITION" val="66*143"/>
  <p:tag name="KSO_WM_SLIDE_LAYOUT_CNT" val="1_1"/>
  <p:tag name="KSO_WM_SLIDE_LAYOUT" val="a_f"/>
  <p:tag name="KSO_WM_BEAUTIFY_FLAG" val="#wm#"/>
  <p:tag name="KSO_WM_SLIDE_TYPE" val="text"/>
  <p:tag name="KSO_WM_SLIDE_ITEM_CNT" val="1"/>
  <p:tag name="KSO_WM_SLIDE_INDEX" val="2"/>
  <p:tag name="KSO_WM_SLIDE_ID" val="custom20184572_2"/>
  <p:tag name="KSO_WM_TAG_VERSION" val="1.0"/>
  <p:tag name="KSO_WM_TEMPLATE_INDEX" val="20184572"/>
  <p:tag name="KSO_WM_TEMPLATE_CATEGORY" val="custom"/>
</p:tagLst>
</file>

<file path=ppt/tags/tag23.xml><?xml version="1.0" encoding="utf-8"?>
<p:tagLst xmlns:p="http://schemas.openxmlformats.org/presentationml/2006/main">
  <p:tag name="KSO_WM_TEMPLATE_CATEGORY" val="custom"/>
  <p:tag name="KSO_WM_TEMPLATE_INDEX" val="20184572"/>
  <p:tag name="KSO_WM_UNIT_TYPE" val="a"/>
  <p:tag name="KSO_WM_UNIT_INDEX" val="1"/>
  <p:tag name="KSO_WM_UNIT_ID" val="custom20184572_23*a*1"/>
  <p:tag name="KSO_WM_UNIT_LAYERLEVEL" val="1"/>
  <p:tag name="KSO_WM_UNIT_VALUE" val="11"/>
  <p:tag name="KSO_WM_UNIT_ISCONTENTSTITLE" val="0"/>
  <p:tag name="KSO_WM_UNIT_HIGHLIGHT" val="0"/>
  <p:tag name="KSO_WM_UNIT_COMPATIBLE" val="0"/>
  <p:tag name="KSO_WM_UNIT_CLEAR" val="0"/>
  <p:tag name="KSO_WM_BEAUTIFY_FLAG" val="#wm#"/>
  <p:tag name="KSO_WM_TAG_VERSION" val="1.0"/>
  <p:tag name="KSO_WM_UNIT_PRESET_TEXT" val="感谢您的观看"/>
</p:tagLst>
</file>

<file path=ppt/tags/tag24.xml><?xml version="1.0" encoding="utf-8"?>
<p:tagLst xmlns:p="http://schemas.openxmlformats.org/presentationml/2006/main">
  <p:tag name="KSO_WM_TEMPLATE_CATEGORY" val="custom"/>
  <p:tag name="KSO_WM_TEMPLATE_INDEX" val="20184572"/>
  <p:tag name="KSO_WM_TAG_VERSION" val="1.0"/>
  <p:tag name="KSO_WM_SLIDE_ID" val="custom20184572_23"/>
  <p:tag name="KSO_WM_SLIDE_INDEX" val="23"/>
  <p:tag name="KSO_WM_SLIDE_ITEM_CNT" val="1"/>
  <p:tag name="KSO_WM_SLIDE_LAYOUT" val="a"/>
  <p:tag name="KSO_WM_SLIDE_LAYOUT_CNT" val="1"/>
  <p:tag name="KSO_WM_SLIDE_TYPE" val="endPage"/>
  <p:tag name="KSO_WM_BEAUTIFY_FLAG" val="#wm#"/>
</p:tagLst>
</file>

<file path=ppt/tags/tag3.xml><?xml version="1.0" encoding="utf-8"?>
<p:tagLst xmlns:p="http://schemas.openxmlformats.org/presentationml/2006/main">
  <p:tag name="KSO_WM_TEMPLATE_CATEGORY" val="custom"/>
  <p:tag name="KSO_WM_TEMPLATE_INDEX" val="20184572"/>
  <p:tag name="KSO_WM_TAG_VERSION" val="1.0"/>
  <p:tag name="KSO_WM_TEMPLATE_THUMBS_INDEX" val="1、9、12、16、19、22、23"/>
  <p:tag name="KSO_WM_BEAUTIFY_FLAG" val="#wm#"/>
</p:tagLst>
</file>

<file path=ppt/tags/tag4.xml><?xml version="1.0" encoding="utf-8"?>
<p:tagLst xmlns:p="http://schemas.openxmlformats.org/presentationml/2006/main">
  <p:tag name="KSO_WM_TEMPLATE_CATEGORY" val="custom"/>
  <p:tag name="KSO_WM_TEMPLATE_INDEX" val="20184572"/>
  <p:tag name="KSO_WM_UNIT_TYPE" val="a"/>
  <p:tag name="KSO_WM_UNIT_INDEX" val="1"/>
  <p:tag name="KSO_WM_UNIT_ID" val="custom20184572_1*a*1"/>
  <p:tag name="KSO_WM_UNIT_LAYERLEVEL" val="1"/>
  <p:tag name="KSO_WM_UNIT_VALUE" val="13"/>
  <p:tag name="KSO_WM_UNIT_ISCONTENTSTITLE" val="0"/>
  <p:tag name="KSO_WM_UNIT_HIGHLIGHT" val="0"/>
  <p:tag name="KSO_WM_UNIT_COMPATIBLE" val="0"/>
  <p:tag name="KSO_WM_UNIT_CLEAR" val="0"/>
  <p:tag name="KSO_WM_BEAUTIFY_FLAG" val="#wm#"/>
  <p:tag name="KSO_WM_TAG_VERSION" val="1.0"/>
  <p:tag name="KSO_WM_UNIT_PRESET_TEXT" val="低面几何风商务通用"/>
</p:tagLst>
</file>

<file path=ppt/tags/tag5.xml><?xml version="1.0" encoding="utf-8"?>
<p:tagLst xmlns:p="http://schemas.openxmlformats.org/presentationml/2006/main">
  <p:tag name="KSO_WM_TEMPLATE_CATEGORY" val="custom"/>
  <p:tag name="KSO_WM_TEMPLATE_INDEX" val="20184572"/>
  <p:tag name="KSO_WM_TAG_VERSION" val="1.0"/>
  <p:tag name="KSO_WM_SLIDE_ID" val="custom20184572_1"/>
  <p:tag name="KSO_WM_SLIDE_INDEX" val="1"/>
  <p:tag name="KSO_WM_SLIDE_ITEM_CNT" val="2"/>
  <p:tag name="KSO_WM_SLIDE_LAYOUT" val="a_b"/>
  <p:tag name="KSO_WM_SLIDE_LAYOUT_CNT" val="1_1"/>
  <p:tag name="KSO_WM_SLIDE_TYPE" val="title"/>
  <p:tag name="KSO_WM_TEMPLATE_THUMBS_INDEX" val="1、9、12、16、19、22、23、"/>
  <p:tag name="KSO_WM_BEAUTIFY_FLAG" val="#wm#"/>
</p:tagLst>
</file>

<file path=ppt/tags/tag6.xml><?xml version="1.0" encoding="utf-8"?>
<p:tagLst xmlns:p="http://schemas.openxmlformats.org/presentationml/2006/main">
  <p:tag name="KSO_WM_TEMPLATE_CATEGORY" val="custom"/>
  <p:tag name="KSO_WM_TEMPLATE_INDEX" val="20184572"/>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572_2*a*1"/>
  <p:tag name="KSO_WM_UNIT_TYPE" val="a"/>
</p:tagLst>
</file>

<file path=ppt/tags/tag7.xml><?xml version="1.0" encoding="utf-8"?>
<p:tagLst xmlns:p="http://schemas.openxmlformats.org/presentationml/2006/main">
  <p:tag name="KSO_WM_TEMPLATE_CATEGORY" val="custom"/>
  <p:tag name="KSO_WM_TEMPLATE_INDEX" val="20184572"/>
  <p:tag name="KSO_WM_TAG_VERSION" val="1.0"/>
  <p:tag name="KSO_WM_BEAUTIFY_FLAG" val="#wm#"/>
  <p:tag name="KSO_WM_UNIT_PRESET_TEXT_LEN" val="240"/>
  <p:tag name="KSO_WM_UNIT_PRESET_TEXT_INDEX" val="2"/>
  <p:tag name="KSO_WM_UNIT_CLEAR" val="0"/>
  <p:tag name="KSO_WM_UNIT_COMPATIBLE" val="0"/>
  <p:tag name="KSO_WM_UNIT_HIGHLIGHT" val="0"/>
  <p:tag name="KSO_WM_UNIT_VALUE" val="297"/>
  <p:tag name="KSO_WM_UNIT_LAYERLEVEL" val="1"/>
  <p:tag name="KSO_WM_UNIT_INDEX" val="1"/>
  <p:tag name="KSO_WM_UNIT_ID" val="custom20184572_2*f*1"/>
  <p:tag name="KSO_WM_UNIT_TYPE" val="f"/>
</p:tagLst>
</file>

<file path=ppt/tags/tag8.xml><?xml version="1.0" encoding="utf-8"?>
<p:tagLst xmlns:p="http://schemas.openxmlformats.org/presentationml/2006/main">
  <p:tag name="KSO_WM_SLIDE_SIZE" val="828*342"/>
  <p:tag name="KSO_WM_SLIDE_POSITION" val="66*143"/>
  <p:tag name="KSO_WM_SLIDE_LAYOUT_CNT" val="1_1"/>
  <p:tag name="KSO_WM_SLIDE_LAYOUT" val="a_f"/>
  <p:tag name="KSO_WM_BEAUTIFY_FLAG" val="#wm#"/>
  <p:tag name="KSO_WM_SLIDE_TYPE" val="text"/>
  <p:tag name="KSO_WM_SLIDE_ITEM_CNT" val="1"/>
  <p:tag name="KSO_WM_SLIDE_INDEX" val="2"/>
  <p:tag name="KSO_WM_SLIDE_ID" val="custom20184572_2"/>
  <p:tag name="KSO_WM_TAG_VERSION" val="1.0"/>
  <p:tag name="KSO_WM_TEMPLATE_INDEX" val="20184572"/>
  <p:tag name="KSO_WM_TEMPLATE_CATEGORY" val="custom"/>
</p:tagLst>
</file>

<file path=ppt/tags/tag9.xml><?xml version="1.0" encoding="utf-8"?>
<p:tagLst xmlns:p="http://schemas.openxmlformats.org/presentationml/2006/main">
  <p:tag name="KSO_WM_TEMPLATE_CATEGORY" val="custom"/>
  <p:tag name="KSO_WM_TEMPLATE_INDEX" val="20184572"/>
  <p:tag name="KSO_WM_TAG_VERSION" val="1.0"/>
  <p:tag name="KSO_WM_BEAUTIFY_FLAG" val="#wm#"/>
  <p:tag name="KSO_WM_UNIT_PRESET_TEXT_LEN" val="9"/>
  <p:tag name="KSO_WM_UNIT_PRESET_TEXT_INDEX" val="0"/>
  <p:tag name="KSO_WM_UNIT_CLEAR" val="0"/>
  <p:tag name="KSO_WM_UNIT_COMPATIBLE" val="0"/>
  <p:tag name="KSO_WM_UNIT_HIGHLIGHT" val="0"/>
  <p:tag name="KSO_WM_UNIT_ISCONTENTSTITLE" val="0"/>
  <p:tag name="KSO_WM_UNIT_VALUE" val="20"/>
  <p:tag name="KSO_WM_UNIT_LAYERLEVEL" val="1"/>
  <p:tag name="KSO_WM_UNIT_INDEX" val="1"/>
  <p:tag name="KSO_WM_UNIT_ID" val="custom20184572_2*a*1"/>
  <p:tag name="KSO_WM_UNIT_TYPE" val="a"/>
</p:tagLst>
</file>

<file path=ppt/theme/theme1.xml><?xml version="1.0" encoding="utf-8"?>
<a:theme xmlns:a="http://schemas.openxmlformats.org/drawingml/2006/main" name="自定义设计方案">
  <a:themeElements>
    <a:clrScheme name="自定义 199">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宽屏</PresentationFormat>
  <Paragraphs>4</Paragraphs>
  <Slides>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微软雅黑</vt:lpstr>
      <vt:lpstr>Segoe UI</vt:lpstr>
      <vt:lpstr>Calibri</vt:lpstr>
      <vt:lpstr>黑体</vt:lpstr>
      <vt:lpstr>自定义设计方案</vt:lpstr>
      <vt:lpstr>射雕英雄传</vt:lpstr>
      <vt:lpstr>作者简介</vt:lpstr>
      <vt:lpstr>作品影响</vt:lpstr>
      <vt:lpstr>创作风格</vt:lpstr>
      <vt:lpstr>内容简介</vt:lpstr>
      <vt:lpstr>PowerPoint 演示文稿</vt:lpstr>
      <vt:lpstr>请在此输入您的标题</vt:lpstr>
      <vt:lpstr>谢谢观赏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iPad</dc:creator>
  <cp:lastModifiedBy>iPad</cp:lastModifiedBy>
  <cp:revision>1</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2052-8.2.0</vt:lpwstr>
  </property>
</Properties>
</file>