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0" r:id="rId7"/>
    <p:sldId id="261" r:id="rId8"/>
    <p:sldId id="262" r:id="rId9"/>
    <p:sldId id="263" r:id="rId10"/>
    <p:sldId id="264" r:id="rId11"/>
    <p:sldId id="265" r:id="rId12"/>
    <p:sldId id="266" r:id="rId13"/>
    <p:sldId id="267" r:id="rId14"/>
  </p:sldIdLst>
  <p:sldSz cx="12192000" cy="6858000"/>
  <p:notesSz cx="7104380" cy="1023493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Arial" panose="020B0604020202020204" pitchFamily="34" charset="0"/>
        <a:ea typeface="黑体" panose="02010609060101010101" pitchFamily="49" charset="-122"/>
        <a:cs typeface="+mn-cs"/>
      </a:defRPr>
    </a:lvl1pPr>
    <a:lvl2pPr marL="457200" lvl="1"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cs typeface="+mn-cs"/>
      </a:defRPr>
    </a:lvl5pPr>
    <a:lvl6pPr marL="2286000" lvl="5"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cs typeface="+mn-cs"/>
      </a:defRPr>
    </a:lvl6pPr>
    <a:lvl7pPr marL="2743200" lvl="6"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cs typeface="+mn-cs"/>
      </a:defRPr>
    </a:lvl7pPr>
    <a:lvl8pPr marL="3200400" lvl="7"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cs typeface="+mn-cs"/>
      </a:defRPr>
    </a:lvl8pPr>
    <a:lvl9pPr marL="3657600" lvl="8" indent="0" algn="l" defTabSz="914400" rtl="0" eaLnBrk="1" fontAlgn="base" latinLnBrk="0" hangingPunct="1">
      <a:lnSpc>
        <a:spcPct val="100000"/>
      </a:lnSpc>
      <a:spcBef>
        <a:spcPct val="0"/>
      </a:spcBef>
      <a:spcAft>
        <a:spcPct val="0"/>
      </a:spcAft>
      <a:buNone/>
      <a:defRPr sz="1800" kern="1200">
        <a:solidFill>
          <a:schemeClr val="tx1"/>
        </a:solidFill>
        <a:latin typeface="Arial" panose="020B0604020202020204" pitchFamily="34" charset="0"/>
        <a:ea typeface="黑体" panose="020106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p:restoredTop sz="94660"/>
  </p:normalViewPr>
  <p:slideViewPr>
    <p:cSldViewPr snapToGrid="0" showGuides="1">
      <p:cViewPr varScale="1">
        <p:scale>
          <a:sx n="116" d="100"/>
          <a:sy n="116" d="100"/>
        </p:scale>
        <p:origin x="336" y="108"/>
      </p:cViewPr>
      <p:guideLst>
        <p:guide orient="horz" pos="2160"/>
        <p:guide pos="2880"/>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4024313" y="0"/>
            <a:ext cx="3078163" cy="512763"/>
          </a:xfrm>
          <a:prstGeom prst="rect">
            <a:avLst/>
          </a:prstGeom>
        </p:spPr>
        <p:txBody>
          <a:bodyPr vert="horz" lIns="91440" tIns="45720" rIns="91440" bIns="45720" rtlCol="0"/>
          <a:lstStyle>
            <a:lvl1pPr algn="r">
              <a:defRPr sz="1200"/>
            </a:lvl1pPr>
          </a:lstStyle>
          <a:p>
            <a:pPr fontAlgn="auto"/>
            <a:fld id="{D2A48B96-639E-45A3-A0BA-2464DFDB1FAA}" type="datetimeFigureOut">
              <a:rPr lang="zh-CN" altLang="en-US" strike="noStrike" noProof="1" smtClean="0">
                <a:latin typeface="+mn-lt"/>
                <a:ea typeface="+mn-ea"/>
                <a:cs typeface="+mn-cs"/>
              </a:rPr>
            </a:fld>
            <a:endParaRPr lang="zh-CN" altLang="en-US" strike="noStrike" noProof="1"/>
          </a:p>
        </p:txBody>
      </p:sp>
      <p:sp>
        <p:nvSpPr>
          <p:cNvPr id="6148" name="幻灯片图像占位符 3"/>
          <p:cNvSpPr>
            <a:spLocks noGrp="1" noRot="1" noChangeAspect="1"/>
          </p:cNvSpPr>
          <p:nvPr>
            <p:ph type="sldImg"/>
          </p:nvPr>
        </p:nvSpPr>
        <p:spPr>
          <a:xfrm>
            <a:off x="481013" y="1279525"/>
            <a:ext cx="6140450" cy="3454400"/>
          </a:xfrm>
          <a:prstGeom prst="rect">
            <a:avLst/>
          </a:prstGeom>
          <a:noFill/>
          <a:ln w="12700" cap="flat" cmpd="sng">
            <a:solidFill>
              <a:srgbClr val="000000"/>
            </a:solidFill>
            <a:prstDash val="solid"/>
            <a:round/>
            <a:headEnd type="none" w="med" len="med"/>
            <a:tailEnd type="none" w="med" len="med"/>
          </a:ln>
        </p:spPr>
      </p:sp>
      <p:sp>
        <p:nvSpPr>
          <p:cNvPr id="6149" name="备注占位符 4"/>
          <p:cNvSpPr>
            <a:spLocks noGrp="1"/>
          </p:cNvSpPr>
          <p:nvPr>
            <p:ph type="body" sz="quarter"/>
          </p:nvPr>
        </p:nvSpPr>
        <p:spPr>
          <a:xfrm>
            <a:off x="709613" y="4926013"/>
            <a:ext cx="5683250" cy="4029075"/>
          </a:xfrm>
          <a:prstGeom prst="rect">
            <a:avLst/>
          </a:prstGeom>
          <a:noFill/>
          <a:ln w="9525">
            <a:noFill/>
          </a:ln>
        </p:spPr>
        <p:txBody>
          <a:bodyPr lIns="91440" tIns="45720" rIns="91440" bIns="45720" anchor="t"/>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6" name="页脚占位符 5"/>
          <p:cNvSpPr>
            <a:spLocks noGrp="1"/>
          </p:cNvSpPr>
          <p:nvPr>
            <p:ph type="ftr" sz="quarter" idx="4"/>
          </p:nvPr>
        </p:nvSpPr>
        <p:spPr>
          <a:xfrm>
            <a:off x="0" y="9720263"/>
            <a:ext cx="3078163" cy="514350"/>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4024313" y="9720263"/>
            <a:ext cx="3078163" cy="514350"/>
          </a:xfrm>
          <a:prstGeom prst="rect">
            <a:avLst/>
          </a:prstGeom>
        </p:spPr>
        <p:txBody>
          <a:bodyPr vert="horz" lIns="91440" tIns="45720" rIns="91440" bIns="45720" rtlCol="0" anchor="b"/>
          <a:lstStyle>
            <a:lvl1pPr algn="r">
              <a:defRPr sz="1200"/>
            </a:lvl1pPr>
          </a:lstStyle>
          <a:p>
            <a:pPr fontAlgn="auto"/>
            <a:fld id="{A6837353-30EB-4A48-80EB-173D804AEFBD}"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幻灯片图像占位符 1"/>
          <p:cNvSpPr>
            <a:spLocks noGrp="1" noRot="1" noChangeAspect="1"/>
          </p:cNvSpPr>
          <p:nvPr>
            <p:ph type="sldImg"/>
          </p:nvPr>
        </p:nvSpPr>
        <p:spPr>
          <a:xfrm>
            <a:off x="685800" y="1143000"/>
            <a:ext cx="5486400" cy="3086100"/>
          </a:xfrm>
          <a:ln/>
        </p:spPr>
      </p:sp>
      <p:sp>
        <p:nvSpPr>
          <p:cNvPr id="9218" name="备注占位符 2"/>
          <p:cNvSpPr>
            <a:spLocks noGrp="1"/>
          </p:cNvSpPr>
          <p:nvPr>
            <p:ph type="body"/>
          </p:nvPr>
        </p:nvSpPr>
        <p:spPr>
          <a:ln/>
        </p:spPr>
        <p:txBody>
          <a:bodyPr lIns="91440" tIns="45720" rIns="91440" bIns="45720" anchor="t"/>
          <a:p>
            <a:pPr lvl="0"/>
            <a:endParaRPr lang="zh-CN" altLang="en-US"/>
          </a:p>
        </p:txBody>
      </p:sp>
      <p:sp>
        <p:nvSpPr>
          <p:cNvPr id="9219"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algn="r"/>
            <a:fld id="{9A0DB2DC-4C9A-4742-B13C-FB6460FD3503}" type="slidenum">
              <a:rPr lang="zh-CN" altLang="en-US" sz="1200"/>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幻灯片图像占位符 1"/>
          <p:cNvSpPr>
            <a:spLocks noGrp="1" noRot="1" noChangeAspect="1"/>
          </p:cNvSpPr>
          <p:nvPr>
            <p:ph type="sldImg"/>
          </p:nvPr>
        </p:nvSpPr>
        <p:spPr>
          <a:xfrm>
            <a:off x="685800" y="1143000"/>
            <a:ext cx="5486400" cy="3086100"/>
          </a:xfrm>
          <a:ln/>
        </p:spPr>
      </p:sp>
      <p:sp>
        <p:nvSpPr>
          <p:cNvPr id="27650" name="备注占位符 2"/>
          <p:cNvSpPr>
            <a:spLocks noGrp="1"/>
          </p:cNvSpPr>
          <p:nvPr>
            <p:ph type="body"/>
          </p:nvPr>
        </p:nvSpPr>
        <p:spPr>
          <a:ln/>
        </p:spPr>
        <p:txBody>
          <a:bodyPr lIns="91440" tIns="45720" rIns="91440" bIns="45720" anchor="t"/>
          <a:p>
            <a:pPr lvl="0"/>
            <a:endParaRPr lang="zh-CN" altLang="en-US"/>
          </a:p>
        </p:txBody>
      </p:sp>
      <p:sp>
        <p:nvSpPr>
          <p:cNvPr id="27651"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algn="r"/>
            <a:fld id="{9A0DB2DC-4C9A-4742-B13C-FB6460FD3503}" type="slidenum">
              <a:rPr lang="zh-CN" altLang="en-US" sz="1200">
                <a:latin typeface="Calibri" panose="020F0502020204030204" charset="0"/>
                <a:ea typeface="宋体" panose="02010600030101010101" pitchFamily="2" charset="-122"/>
              </a:rPr>
            </a:fld>
            <a:endParaRPr lang="zh-CN" altLang="en-US" sz="1200">
              <a:latin typeface="Calibri" panose="020F050202020403020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幻灯片图像占位符 1"/>
          <p:cNvSpPr>
            <a:spLocks noGrp="1" noRot="1" noChangeAspect="1"/>
          </p:cNvSpPr>
          <p:nvPr>
            <p:ph type="sldImg"/>
          </p:nvPr>
        </p:nvSpPr>
        <p:spPr>
          <a:xfrm>
            <a:off x="685800" y="1143000"/>
            <a:ext cx="5486400" cy="3086100"/>
          </a:xfrm>
          <a:ln/>
        </p:spPr>
      </p:sp>
      <p:sp>
        <p:nvSpPr>
          <p:cNvPr id="11266" name="备注占位符 2"/>
          <p:cNvSpPr>
            <a:spLocks noGrp="1"/>
          </p:cNvSpPr>
          <p:nvPr>
            <p:ph type="body"/>
          </p:nvPr>
        </p:nvSpPr>
        <p:spPr>
          <a:ln/>
        </p:spPr>
        <p:txBody>
          <a:bodyPr lIns="91440" tIns="45720" rIns="91440" bIns="45720" anchor="t"/>
          <a:p>
            <a:pPr lvl="0"/>
            <a:endParaRPr lang="zh-CN" altLang="en-US"/>
          </a:p>
        </p:txBody>
      </p:sp>
      <p:sp>
        <p:nvSpPr>
          <p:cNvPr id="11267"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algn="r"/>
            <a:fld id="{9A0DB2DC-4C9A-4742-B13C-FB6460FD3503}" type="slidenum">
              <a:rPr lang="zh-CN" altLang="en-US" sz="120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幻灯片图像占位符 1"/>
          <p:cNvSpPr>
            <a:spLocks noGrp="1" noRot="1" noChangeAspect="1"/>
          </p:cNvSpPr>
          <p:nvPr>
            <p:ph type="sldImg"/>
          </p:nvPr>
        </p:nvSpPr>
        <p:spPr>
          <a:xfrm>
            <a:off x="685800" y="1143000"/>
            <a:ext cx="5486400" cy="3086100"/>
          </a:xfrm>
          <a:ln/>
        </p:spPr>
      </p:sp>
      <p:sp>
        <p:nvSpPr>
          <p:cNvPr id="13314" name="备注占位符 2"/>
          <p:cNvSpPr>
            <a:spLocks noGrp="1"/>
          </p:cNvSpPr>
          <p:nvPr>
            <p:ph type="body"/>
          </p:nvPr>
        </p:nvSpPr>
        <p:spPr>
          <a:ln/>
        </p:spPr>
        <p:txBody>
          <a:bodyPr lIns="91440" tIns="45720" rIns="91440" bIns="45720" anchor="t"/>
          <a:p>
            <a:pPr lvl="0"/>
            <a:endParaRPr lang="zh-CN" altLang="en-US"/>
          </a:p>
        </p:txBody>
      </p:sp>
      <p:sp>
        <p:nvSpPr>
          <p:cNvPr id="13315"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algn="r"/>
            <a:fld id="{9A0DB2DC-4C9A-4742-B13C-FB6460FD3503}" type="slidenum">
              <a:rPr lang="zh-CN" altLang="en-US" sz="120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幻灯片图像占位符 1"/>
          <p:cNvSpPr>
            <a:spLocks noGrp="1" noRot="1" noChangeAspect="1"/>
          </p:cNvSpPr>
          <p:nvPr>
            <p:ph type="sldImg"/>
          </p:nvPr>
        </p:nvSpPr>
        <p:spPr>
          <a:xfrm>
            <a:off x="685800" y="1143000"/>
            <a:ext cx="5486400" cy="3086100"/>
          </a:xfrm>
          <a:ln/>
        </p:spPr>
      </p:sp>
      <p:sp>
        <p:nvSpPr>
          <p:cNvPr id="15362" name="备注占位符 2"/>
          <p:cNvSpPr>
            <a:spLocks noGrp="1"/>
          </p:cNvSpPr>
          <p:nvPr>
            <p:ph type="body"/>
          </p:nvPr>
        </p:nvSpPr>
        <p:spPr>
          <a:ln/>
        </p:spPr>
        <p:txBody>
          <a:bodyPr lIns="91440" tIns="45720" rIns="91440" bIns="45720" anchor="t"/>
          <a:p>
            <a:pPr lvl="0"/>
            <a:endParaRPr lang="zh-CN" altLang="en-US"/>
          </a:p>
        </p:txBody>
      </p:sp>
      <p:sp>
        <p:nvSpPr>
          <p:cNvPr id="15363"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algn="r"/>
            <a:fld id="{9A0DB2DC-4C9A-4742-B13C-FB6460FD3503}" type="slidenum">
              <a:rPr lang="zh-CN" altLang="en-US" sz="120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幻灯片图像占位符 1"/>
          <p:cNvSpPr>
            <a:spLocks noGrp="1" noRot="1" noChangeAspect="1"/>
          </p:cNvSpPr>
          <p:nvPr>
            <p:ph type="sldImg"/>
          </p:nvPr>
        </p:nvSpPr>
        <p:spPr>
          <a:xfrm>
            <a:off x="685800" y="1143000"/>
            <a:ext cx="5486400" cy="3086100"/>
          </a:xfrm>
          <a:ln/>
        </p:spPr>
      </p:sp>
      <p:sp>
        <p:nvSpPr>
          <p:cNvPr id="17410" name="备注占位符 2"/>
          <p:cNvSpPr>
            <a:spLocks noGrp="1"/>
          </p:cNvSpPr>
          <p:nvPr>
            <p:ph type="body"/>
          </p:nvPr>
        </p:nvSpPr>
        <p:spPr>
          <a:ln/>
        </p:spPr>
        <p:txBody>
          <a:bodyPr lIns="91440" tIns="45720" rIns="91440" bIns="45720" anchor="t"/>
          <a:p>
            <a:pPr lvl="0"/>
            <a:endParaRPr lang="zh-CN" altLang="en-US"/>
          </a:p>
        </p:txBody>
      </p:sp>
      <p:sp>
        <p:nvSpPr>
          <p:cNvPr id="17411"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algn="r"/>
            <a:fld id="{9A0DB2DC-4C9A-4742-B13C-FB6460FD3503}" type="slidenum">
              <a:rPr lang="zh-CN" altLang="en-US" sz="1200"/>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幻灯片图像占位符 1"/>
          <p:cNvSpPr>
            <a:spLocks noGrp="1" noRot="1" noChangeAspect="1"/>
          </p:cNvSpPr>
          <p:nvPr>
            <p:ph type="sldImg"/>
          </p:nvPr>
        </p:nvSpPr>
        <p:spPr>
          <a:xfrm>
            <a:off x="685800" y="1143000"/>
            <a:ext cx="5486400" cy="3086100"/>
          </a:xfrm>
          <a:ln/>
        </p:spPr>
      </p:sp>
      <p:sp>
        <p:nvSpPr>
          <p:cNvPr id="19458" name="备注占位符 2"/>
          <p:cNvSpPr>
            <a:spLocks noGrp="1"/>
          </p:cNvSpPr>
          <p:nvPr>
            <p:ph type="body"/>
          </p:nvPr>
        </p:nvSpPr>
        <p:spPr>
          <a:ln/>
        </p:spPr>
        <p:txBody>
          <a:bodyPr lIns="91440" tIns="45720" rIns="91440" bIns="45720" anchor="t"/>
          <a:p>
            <a:pPr lvl="0"/>
            <a:endParaRPr lang="zh-CN" altLang="en-US"/>
          </a:p>
        </p:txBody>
      </p:sp>
      <p:sp>
        <p:nvSpPr>
          <p:cNvPr id="19459"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algn="r"/>
            <a:fld id="{9A0DB2DC-4C9A-4742-B13C-FB6460FD3503}" type="slidenum">
              <a:rPr lang="zh-CN" altLang="en-US" sz="1200"/>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幻灯片图像占位符 1"/>
          <p:cNvSpPr>
            <a:spLocks noGrp="1" noRot="1" noChangeAspect="1"/>
          </p:cNvSpPr>
          <p:nvPr>
            <p:ph type="sldImg"/>
          </p:nvPr>
        </p:nvSpPr>
        <p:spPr>
          <a:xfrm>
            <a:off x="685800" y="1143000"/>
            <a:ext cx="5486400" cy="3086100"/>
          </a:xfrm>
          <a:ln/>
        </p:spPr>
      </p:sp>
      <p:sp>
        <p:nvSpPr>
          <p:cNvPr id="21506" name="备注占位符 2"/>
          <p:cNvSpPr>
            <a:spLocks noGrp="1"/>
          </p:cNvSpPr>
          <p:nvPr>
            <p:ph type="body"/>
          </p:nvPr>
        </p:nvSpPr>
        <p:spPr>
          <a:ln/>
        </p:spPr>
        <p:txBody>
          <a:bodyPr lIns="91440" tIns="45720" rIns="91440" bIns="45720" anchor="t"/>
          <a:p>
            <a:pPr lvl="0"/>
            <a:endParaRPr lang="zh-CN" altLang="en-US"/>
          </a:p>
        </p:txBody>
      </p:sp>
      <p:sp>
        <p:nvSpPr>
          <p:cNvPr id="21507"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algn="r"/>
            <a:fld id="{9A0DB2DC-4C9A-4742-B13C-FB6460FD3503}" type="slidenum">
              <a:rPr lang="zh-CN" altLang="en-US" sz="1200"/>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幻灯片图像占位符 1"/>
          <p:cNvSpPr>
            <a:spLocks noGrp="1" noRot="1" noChangeAspect="1"/>
          </p:cNvSpPr>
          <p:nvPr>
            <p:ph type="sldImg"/>
          </p:nvPr>
        </p:nvSpPr>
        <p:spPr>
          <a:xfrm>
            <a:off x="685800" y="1143000"/>
            <a:ext cx="5486400" cy="3086100"/>
          </a:xfrm>
          <a:ln/>
        </p:spPr>
      </p:sp>
      <p:sp>
        <p:nvSpPr>
          <p:cNvPr id="23554" name="备注占位符 2"/>
          <p:cNvSpPr>
            <a:spLocks noGrp="1"/>
          </p:cNvSpPr>
          <p:nvPr>
            <p:ph type="body"/>
          </p:nvPr>
        </p:nvSpPr>
        <p:spPr>
          <a:ln/>
        </p:spPr>
        <p:txBody>
          <a:bodyPr lIns="91440" tIns="45720" rIns="91440" bIns="45720" anchor="t"/>
          <a:p>
            <a:pPr lvl="0"/>
            <a:endParaRPr lang="zh-CN" altLang="en-US"/>
          </a:p>
        </p:txBody>
      </p:sp>
      <p:sp>
        <p:nvSpPr>
          <p:cNvPr id="23555" name="灯片编号占位符 3"/>
          <p:cNvSpPr>
            <a:spLocks noGrp="1"/>
          </p:cNvSpPr>
          <p:nvPr>
            <p:ph type="sldNum" sz="quarter"/>
          </p:nvPr>
        </p:nvSpPr>
        <p:spPr>
          <a:xfrm>
            <a:off x="4024313" y="9720263"/>
            <a:ext cx="3078162" cy="514350"/>
          </a:xfrm>
          <a:prstGeom prst="rect">
            <a:avLst/>
          </a:prstGeom>
          <a:noFill/>
          <a:ln w="9525">
            <a:noFill/>
          </a:ln>
        </p:spPr>
        <p:txBody>
          <a:bodyPr lIns="91440" tIns="45720" rIns="91440" bIns="45720" anchor="b"/>
          <a:p>
            <a:pPr lvl="0" algn="r"/>
            <a:fld id="{9A0DB2DC-4C9A-4742-B13C-FB6460FD3503}" type="slidenum">
              <a:rPr lang="zh-CN" altLang="en-US" sz="1200"/>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幻灯片图像占位符 1"/>
          <p:cNvSpPr>
            <a:spLocks noGrp="1" noRot="1" noChangeAspect="1" noTextEdit="1"/>
          </p:cNvSpPr>
          <p:nvPr>
            <p:ph type="sldImg"/>
          </p:nvPr>
        </p:nvSpPr>
        <p:spPr>
          <a:xfrm>
            <a:off x="685800" y="1143000"/>
            <a:ext cx="5486400" cy="3086100"/>
          </a:xfrm>
          <a:ln>
            <a:miter/>
          </a:ln>
        </p:spPr>
      </p:sp>
      <p:sp>
        <p:nvSpPr>
          <p:cNvPr id="25602" name="备注占位符 2"/>
          <p:cNvSpPr>
            <a:spLocks noGrp="1"/>
          </p:cNvSpPr>
          <p:nvPr>
            <p:ph type="body"/>
          </p:nvPr>
        </p:nvSpPr>
        <p:spPr>
          <a:ln/>
        </p:spPr>
        <p:txBody>
          <a:bodyPr wrap="square" lIns="91440" tIns="45720" rIns="91440" bIns="45720" anchor="t"/>
          <a:p>
            <a:pPr lvl="0">
              <a:spcBef>
                <a:spcPct val="0"/>
              </a:spcBef>
            </a:pPr>
            <a:endParaRPr lang="zh-CN" altLang="en-US"/>
          </a:p>
        </p:txBody>
      </p:sp>
      <p:sp>
        <p:nvSpPr>
          <p:cNvPr id="25603" name="灯片编号占位符 3"/>
          <p:cNvSpPr>
            <a:spLocks noGrp="1"/>
          </p:cNvSpPr>
          <p:nvPr>
            <p:ph type="sldNum" sz="quarter"/>
          </p:nvPr>
        </p:nvSpPr>
        <p:spPr>
          <a:xfrm>
            <a:off x="4024313" y="9720263"/>
            <a:ext cx="3078162" cy="514350"/>
          </a:xfrm>
          <a:prstGeom prst="rect">
            <a:avLst/>
          </a:prstGeom>
          <a:noFill/>
          <a:ln w="9525">
            <a:noFill/>
          </a:ln>
        </p:spPr>
        <p:txBody>
          <a:bodyPr wrap="square" lIns="91440" tIns="45720" rIns="91440" bIns="45720" anchor="b"/>
          <a:p>
            <a:pPr lvl="0" algn="r" fontAlgn="base">
              <a:spcBef>
                <a:spcPct val="0"/>
              </a:spcBef>
              <a:spcAft>
                <a:spcPct val="0"/>
              </a:spcAft>
            </a:pPr>
            <a:fld id="{9A0DB2DC-4C9A-4742-B13C-FB6460FD3503}" type="slidenum">
              <a:rPr lang="zh-CN" altLang="en-US" sz="120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54927" y="1059872"/>
            <a:ext cx="8901546" cy="1223963"/>
          </a:xfrm>
        </p:spPr>
        <p:txBody>
          <a:bodyPr anchor="b">
            <a:normAutofit/>
          </a:bodyPr>
          <a:lstStyle>
            <a:lvl1pPr algn="ctr">
              <a:defRPr sz="5400">
                <a:ln w="9525">
                  <a:solidFill>
                    <a:schemeClr val="bg1"/>
                  </a:solidFill>
                </a:ln>
              </a:defRPr>
            </a:lvl1pPr>
          </a:lstStyle>
          <a:p>
            <a:pPr fontAlgn="auto"/>
            <a:r>
              <a:rPr lang="zh-CN" altLang="en-US" strike="noStrike" noProof="1" dirty="0" smtClean="0"/>
              <a:t>单击此处编辑母版标题样式</a:t>
            </a:r>
            <a:endParaRPr lang="en-US" strike="noStrike" noProof="1" dirty="0"/>
          </a:p>
        </p:txBody>
      </p:sp>
      <p:sp>
        <p:nvSpPr>
          <p:cNvPr id="3" name="Subtitle 2"/>
          <p:cNvSpPr>
            <a:spLocks noGrp="1"/>
          </p:cNvSpPr>
          <p:nvPr>
            <p:ph type="subTitle" idx="1"/>
          </p:nvPr>
        </p:nvSpPr>
        <p:spPr>
          <a:xfrm>
            <a:off x="3054927" y="2375911"/>
            <a:ext cx="8901546" cy="824489"/>
          </a:xfrm>
        </p:spPr>
        <p:txBody>
          <a:bodyPr anchor="ctr" anchorCtr="0">
            <a:normAutofit/>
          </a:bodyPr>
          <a:lstStyle>
            <a:lvl1pPr marL="0" indent="0" algn="ct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dirty="0" smtClean="0"/>
              <a:t>单击此处编辑母版副标题样式</a:t>
            </a:r>
            <a:endParaRPr lang="en-US" strike="noStrike" noProof="1" dirty="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95331BB-5290-4B74-890F-ADE3EAA0FDB5}"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strike="noStrike"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C6B5ED51-E834-49EC-BF25-99CF33DB10E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内容占位符 7"/>
          <p:cNvSpPr>
            <a:spLocks noGrp="1"/>
          </p:cNvSpPr>
          <p:nvPr>
            <p:ph sz="quarter" idx="13"/>
          </p:nvPr>
        </p:nvSpPr>
        <p:spPr>
          <a:xfrm>
            <a:off x="838201" y="571503"/>
            <a:ext cx="10515601" cy="5649913"/>
          </a:xfrm>
        </p:spPr>
        <p:txBody>
          <a:bodyPr/>
          <a:lstStyle>
            <a:lvl1pPr>
              <a:defRPr sz="2400"/>
            </a:lvl1pPr>
            <a:lvl2pPr>
              <a:defRPr sz="2000"/>
            </a:lvl2pPr>
            <a:lvl3pPr>
              <a:defRPr sz="1800"/>
            </a:lvl3pPr>
            <a:lvl4pPr>
              <a:defRPr sz="1800"/>
            </a:lvl4pPr>
            <a:lvl5pPr>
              <a:defRPr sz="1800"/>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zh-CN" altLang="en-US" strike="noStrike" noProof="1" dirty="0"/>
          </a:p>
        </p:txBody>
      </p:sp>
      <p:sp>
        <p:nvSpPr>
          <p:cNvPr id="6" name="日期占位符 2"/>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13D0CE79-49FB-443D-BEF8-6B709DE8FD0C}" type="datetimeFigureOut">
              <a:rPr lang="zh-CN" altLang="en-US" strike="noStrike" noProof="1" smtClean="0">
                <a:latin typeface="+mn-lt"/>
                <a:ea typeface="+mn-ea"/>
                <a:cs typeface="+mn-cs"/>
              </a:rPr>
            </a:fld>
            <a:endParaRPr lang="zh-CN" altLang="en-US" strike="noStrike" noProof="1"/>
          </a:p>
        </p:txBody>
      </p:sp>
      <p:sp>
        <p:nvSpPr>
          <p:cNvPr id="7" name="页脚占位符 3"/>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strike="noStrike" noProof="1"/>
          </a:p>
        </p:txBody>
      </p:sp>
      <p:sp>
        <p:nvSpPr>
          <p:cNvPr id="8" name="灯片编号占位符 4"/>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EF906490-237C-474C-BA2E-D98840BC1F8F}"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idx="1"/>
          </p:nvPr>
        </p:nvSpPr>
        <p:spPr>
          <a:xfrm>
            <a:off x="838200" y="1825624"/>
            <a:ext cx="10515600" cy="4530725"/>
          </a:xfrm>
        </p:spPr>
        <p:txBody>
          <a:bodyPr/>
          <a:lstStyle>
            <a:lvl1pPr marL="0" indent="0">
              <a:buNone/>
              <a:defRPr>
                <a:solidFill>
                  <a:schemeClr val="bg1">
                    <a:lumMod val="50000"/>
                  </a:schemeClr>
                </a:solidFill>
              </a:defRPr>
            </a:lvl1pPr>
            <a:lvl2pPr marL="457200" indent="0">
              <a:buNone/>
              <a:defRPr>
                <a:solidFill>
                  <a:schemeClr val="bg1">
                    <a:lumMod val="50000"/>
                  </a:schemeClr>
                </a:solidFill>
              </a:defRPr>
            </a:lvl2pPr>
            <a:lvl3pPr marL="914400" indent="0">
              <a:buNone/>
              <a:defRPr>
                <a:solidFill>
                  <a:schemeClr val="bg1">
                    <a:lumMod val="50000"/>
                  </a:schemeClr>
                </a:solidFill>
              </a:defRPr>
            </a:lvl3pPr>
            <a:lvl4pPr marL="1371600" indent="0">
              <a:buNone/>
              <a:defRPr>
                <a:solidFill>
                  <a:schemeClr val="bg1">
                    <a:lumMod val="50000"/>
                  </a:schemeClr>
                </a:solidFill>
              </a:defRPr>
            </a:lvl4pPr>
            <a:lvl5pPr marL="1828800" indent="0">
              <a:buNone/>
              <a:defRPr>
                <a:solidFill>
                  <a:schemeClr val="bg1">
                    <a:lumMod val="50000"/>
                  </a:schemeClr>
                </a:solidFill>
              </a:defRPr>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en-US" strike="noStrike" noProof="1" dirty="0"/>
          </a:p>
        </p:txBody>
      </p:sp>
      <p:sp>
        <p:nvSpPr>
          <p:cNvPr id="4" name="日期占位符 3"/>
          <p:cNvSpPr>
            <a:spLocks noGrp="1"/>
          </p:cNvSpPr>
          <p:nvPr>
            <p:ph type="dt" sz="half" idx="10"/>
          </p:nvPr>
        </p:nvSpPr>
        <p:spPr/>
        <p:txBody>
          <a:bodyPr/>
          <a:p>
            <a:pPr fontAlgn="auto"/>
            <a:fld id="{095331BB-5290-4B74-890F-ADE3EAA0FDB5}"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C6B5ED51-E834-49EC-BF25-99CF33DB10E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3074" name="组合 12"/>
          <p:cNvGrpSpPr/>
          <p:nvPr/>
        </p:nvGrpSpPr>
        <p:grpSpPr>
          <a:xfrm>
            <a:off x="2300288" y="2906713"/>
            <a:ext cx="7778750" cy="1571625"/>
            <a:chOff x="2051050" y="2906713"/>
            <a:chExt cx="5166309" cy="1044575"/>
          </a:xfrm>
        </p:grpSpPr>
        <p:sp>
          <p:nvSpPr>
            <p:cNvPr id="3075" name="椭圆 9"/>
            <p:cNvSpPr/>
            <p:nvPr/>
          </p:nvSpPr>
          <p:spPr>
            <a:xfrm>
              <a:off x="2051050" y="2906713"/>
              <a:ext cx="1042988" cy="1044575"/>
            </a:xfrm>
            <a:prstGeom prst="ellipse">
              <a:avLst/>
            </a:prstGeom>
            <a:solidFill>
              <a:srgbClr val="FFFFFF"/>
            </a:solidFill>
            <a:ln w="25400" cap="flat" cmpd="sng">
              <a:solidFill>
                <a:schemeClr val="accent1"/>
              </a:solidFill>
              <a:prstDash val="solid"/>
              <a:round/>
              <a:headEnd type="none" w="med" len="med"/>
              <a:tailEnd type="none" w="med" len="med"/>
            </a:ln>
          </p:spPr>
          <p:txBody>
            <a:bodyPr anchor="ctr"/>
            <a:p>
              <a:pPr lvl="0" algn="ctr">
                <a:spcBef>
                  <a:spcPct val="0"/>
                </a:spcBef>
                <a:spcAft>
                  <a:spcPct val="0"/>
                </a:spcAft>
              </a:pPr>
              <a:endParaRPr lang="zh-CN" altLang="en-US">
                <a:solidFill>
                  <a:srgbClr val="000000"/>
                </a:solidFill>
                <a:latin typeface="Arial" panose="020B0604020202020204" pitchFamily="34" charset="0"/>
                <a:ea typeface="黑体" panose="02010609060101010101" pitchFamily="49" charset="-122"/>
              </a:endParaRPr>
            </a:p>
          </p:txBody>
        </p:sp>
        <p:sp>
          <p:nvSpPr>
            <p:cNvPr id="3076" name="椭圆 10"/>
            <p:cNvSpPr/>
            <p:nvPr/>
          </p:nvSpPr>
          <p:spPr>
            <a:xfrm>
              <a:off x="2139950" y="3011002"/>
              <a:ext cx="865188" cy="863600"/>
            </a:xfrm>
            <a:prstGeom prst="ellipse">
              <a:avLst/>
            </a:prstGeom>
            <a:solidFill>
              <a:schemeClr val="accent1"/>
            </a:solidFill>
            <a:ln w="6350">
              <a:noFill/>
            </a:ln>
          </p:spPr>
          <p:txBody>
            <a:bodyPr anchor="ctr"/>
            <a:p>
              <a:pPr lvl="0" algn="ctr">
                <a:spcBef>
                  <a:spcPct val="0"/>
                </a:spcBef>
                <a:spcAft>
                  <a:spcPct val="0"/>
                </a:spcAft>
              </a:pPr>
              <a:endParaRPr lang="zh-CN" altLang="en-US" sz="4400" dirty="0">
                <a:solidFill>
                  <a:srgbClr val="FFFFFF"/>
                </a:solidFill>
                <a:latin typeface="Arial" panose="020B0604020202020204" pitchFamily="34" charset="0"/>
                <a:ea typeface="黑体" panose="02010609060101010101" pitchFamily="49" charset="-122"/>
              </a:endParaRPr>
            </a:p>
          </p:txBody>
        </p:sp>
        <p:cxnSp>
          <p:nvCxnSpPr>
            <p:cNvPr id="3077" name="直接连接符 16"/>
            <p:cNvCxnSpPr>
              <a:stCxn id="3075" idx="6"/>
            </p:cNvCxnSpPr>
            <p:nvPr/>
          </p:nvCxnSpPr>
          <p:spPr>
            <a:xfrm flipV="1">
              <a:off x="3094038" y="3429000"/>
              <a:ext cx="4123321" cy="1"/>
            </a:xfrm>
            <a:prstGeom prst="line">
              <a:avLst/>
            </a:prstGeom>
            <a:ln w="28575" cap="flat" cmpd="sng">
              <a:solidFill>
                <a:schemeClr val="accent1"/>
              </a:solidFill>
              <a:prstDash val="solid"/>
              <a:round/>
              <a:headEnd type="none" w="med" len="med"/>
              <a:tailEnd type="oval" w="lg" len="lg"/>
            </a:ln>
          </p:spPr>
        </p:cxnSp>
      </p:grpSp>
      <p:sp>
        <p:nvSpPr>
          <p:cNvPr id="2" name="Title 1"/>
          <p:cNvSpPr>
            <a:spLocks noGrp="1"/>
          </p:cNvSpPr>
          <p:nvPr>
            <p:ph type="title"/>
          </p:nvPr>
        </p:nvSpPr>
        <p:spPr>
          <a:xfrm>
            <a:off x="3870596" y="2795588"/>
            <a:ext cx="6063113" cy="896937"/>
          </a:xfrm>
        </p:spPr>
        <p:txBody>
          <a:bodyPr anchor="b" anchorCtr="0">
            <a:normAutofit/>
          </a:bodyPr>
          <a:lstStyle>
            <a:lvl1pPr algn="ctr">
              <a:defRPr sz="3600" b="0">
                <a:ln>
                  <a:noFill/>
                </a:ln>
                <a:solidFill>
                  <a:schemeClr val="accent1"/>
                </a:solidFill>
              </a:defRPr>
            </a:lvl1pPr>
          </a:lstStyle>
          <a:p>
            <a:pPr fontAlgn="auto"/>
            <a:r>
              <a:rPr lang="zh-CN" altLang="en-US" strike="noStrike" noProof="1" dirty="0" smtClean="0"/>
              <a:t>单击此处编辑母版标题样式</a:t>
            </a:r>
            <a:endParaRPr lang="en-US" strike="noStrike" noProof="1" dirty="0"/>
          </a:p>
        </p:txBody>
      </p:sp>
      <p:sp>
        <p:nvSpPr>
          <p:cNvPr id="3" name="Text Placeholder 2"/>
          <p:cNvSpPr>
            <a:spLocks noGrp="1"/>
          </p:cNvSpPr>
          <p:nvPr>
            <p:ph type="body" idx="1"/>
          </p:nvPr>
        </p:nvSpPr>
        <p:spPr>
          <a:xfrm>
            <a:off x="4304714" y="3761478"/>
            <a:ext cx="5194877" cy="539655"/>
          </a:xfrm>
          <a:prstGeom prst="roundRect">
            <a:avLst>
              <a:gd name="adj" fmla="val 50000"/>
            </a:avLst>
          </a:prstGeom>
        </p:spPr>
        <p:txBody>
          <a:bodyPr anchor="ctr" anchorCtr="0">
            <a:normAutofit/>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smtClean="0"/>
              <a:t>单击此处编辑母版文本样式</a:t>
            </a:r>
            <a:endParaRPr lang="zh-CN" altLang="en-US" strike="noStrike" noProof="1" smtClean="0"/>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95331BB-5290-4B74-890F-ADE3EAA0FDB5}"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strike="noStrike" noProof="1"/>
          </a:p>
        </p:txBody>
      </p:sp>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C6B5ED51-E834-49EC-BF25-99CF33DB10E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r>
              <a:rPr lang="zh-CN" altLang="en-US" strike="noStrike" noProof="1" smtClean="0"/>
              <a:t>单击此处编辑母版标题样式</a:t>
            </a:r>
            <a:endParaRPr lang="en-US" strike="noStrike" noProof="1" dirty="0"/>
          </a:p>
        </p:txBody>
      </p:sp>
      <p:sp>
        <p:nvSpPr>
          <p:cNvPr id="3" name="Content Placeholder 2"/>
          <p:cNvSpPr>
            <a:spLocks noGrp="1"/>
          </p:cNvSpPr>
          <p:nvPr>
            <p:ph sz="half" idx="1"/>
          </p:nvPr>
        </p:nvSpPr>
        <p:spPr>
          <a:xfrm>
            <a:off x="838200" y="1825625"/>
            <a:ext cx="5181600" cy="4351338"/>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Content Placeholder 3"/>
          <p:cNvSpPr>
            <a:spLocks noGrp="1"/>
          </p:cNvSpPr>
          <p:nvPr>
            <p:ph sz="half" idx="2"/>
          </p:nvPr>
        </p:nvSpPr>
        <p:spPr>
          <a:xfrm>
            <a:off x="6172200" y="1825625"/>
            <a:ext cx="5181600" cy="4351338"/>
          </a:xfrm>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en-US" strike="noStrike" noProof="1" dirty="0"/>
          </a:p>
        </p:txBody>
      </p:sp>
      <p:sp>
        <p:nvSpPr>
          <p:cNvPr id="5" name="日期占位符 4"/>
          <p:cNvSpPr>
            <a:spLocks noGrp="1"/>
          </p:cNvSpPr>
          <p:nvPr>
            <p:ph type="dt" sz="half" idx="10"/>
          </p:nvPr>
        </p:nvSpPr>
        <p:spPr/>
        <p:txBody>
          <a:bodyPr/>
          <a:p>
            <a:pPr fontAlgn="auto"/>
            <a:fld id="{095331BB-5290-4B74-890F-ADE3EAA0FDB5}"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C6B5ED51-E834-49EC-BF25-99CF33DB10E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pPr fontAlgn="auto"/>
            <a:r>
              <a:rPr lang="zh-CN" altLang="en-US" strike="noStrike" noProof="1" smtClean="0"/>
              <a:t>单击此处编辑母版标题样式</a:t>
            </a:r>
            <a:endParaRPr lang="en-US" strike="noStrike" noProof="1"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4" name="Content Placeholder 3"/>
          <p:cNvSpPr>
            <a:spLocks noGrp="1"/>
          </p:cNvSpPr>
          <p:nvPr>
            <p:ph sz="half" idx="2"/>
          </p:nvPr>
        </p:nvSpPr>
        <p:spPr>
          <a:xfrm>
            <a:off x="839788" y="2505075"/>
            <a:ext cx="5157787" cy="36845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smtClean="0"/>
              <a:t>单击此处编辑母版文本样式</a:t>
            </a:r>
            <a:endParaRPr lang="zh-CN" altLang="en-US" strike="noStrike" noProof="1" smtClean="0"/>
          </a:p>
        </p:txBody>
      </p:sp>
      <p:sp>
        <p:nvSpPr>
          <p:cNvPr id="6" name="Content Placeholder 5"/>
          <p:cNvSpPr>
            <a:spLocks noGrp="1"/>
          </p:cNvSpPr>
          <p:nvPr>
            <p:ph sz="quarter" idx="4"/>
          </p:nvPr>
        </p:nvSpPr>
        <p:spPr>
          <a:xfrm>
            <a:off x="6172200" y="2505075"/>
            <a:ext cx="5183188" cy="36845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fontAlgn="auto"/>
            <a:r>
              <a:rPr lang="zh-CN" altLang="en-US" strike="noStrike" noProof="1" dirty="0" smtClean="0"/>
              <a:t>单击此处编辑母版文本样式</a:t>
            </a:r>
            <a:endParaRPr lang="zh-CN" altLang="en-US" strike="noStrike" noProof="1" dirty="0" smtClean="0"/>
          </a:p>
          <a:p>
            <a:pPr lvl="1" fontAlgn="auto"/>
            <a:r>
              <a:rPr lang="zh-CN" altLang="en-US" strike="noStrike" noProof="1" dirty="0" smtClean="0"/>
              <a:t>第二级</a:t>
            </a:r>
            <a:endParaRPr lang="zh-CN" altLang="en-US" strike="noStrike" noProof="1" dirty="0" smtClean="0"/>
          </a:p>
          <a:p>
            <a:pPr lvl="2" fontAlgn="auto"/>
            <a:r>
              <a:rPr lang="zh-CN" altLang="en-US" strike="noStrike" noProof="1" dirty="0" smtClean="0"/>
              <a:t>第三级</a:t>
            </a:r>
            <a:endParaRPr lang="zh-CN" altLang="en-US" strike="noStrike" noProof="1" dirty="0" smtClean="0"/>
          </a:p>
          <a:p>
            <a:pPr lvl="3" fontAlgn="auto"/>
            <a:r>
              <a:rPr lang="zh-CN" altLang="en-US" strike="noStrike" noProof="1" dirty="0" smtClean="0"/>
              <a:t>第四级</a:t>
            </a:r>
            <a:endParaRPr lang="zh-CN" altLang="en-US" strike="noStrike" noProof="1" dirty="0" smtClean="0"/>
          </a:p>
          <a:p>
            <a:pPr lvl="4" fontAlgn="auto"/>
            <a:r>
              <a:rPr lang="zh-CN" altLang="en-US" strike="noStrike" noProof="1" dirty="0" smtClean="0"/>
              <a:t>第五级</a:t>
            </a:r>
            <a:endParaRPr lang="en-US" strike="noStrike" noProof="1" dirty="0"/>
          </a:p>
        </p:txBody>
      </p:sp>
      <p:sp>
        <p:nvSpPr>
          <p:cNvPr id="7" name="日期占位符 6"/>
          <p:cNvSpPr>
            <a:spLocks noGrp="1"/>
          </p:cNvSpPr>
          <p:nvPr>
            <p:ph type="dt" sz="half" idx="10"/>
          </p:nvPr>
        </p:nvSpPr>
        <p:spPr/>
        <p:txBody>
          <a:bodyPr/>
          <a:p>
            <a:pPr fontAlgn="auto"/>
            <a:fld id="{095331BB-5290-4B74-890F-ADE3EAA0FDB5}" type="datetimeFigureOut">
              <a:rPr lang="zh-CN" altLang="en-US" strike="noStrike" noProof="1" smtClean="0">
                <a:latin typeface="+mn-lt"/>
                <a:ea typeface="+mn-ea"/>
                <a:cs typeface="+mn-cs"/>
              </a:rPr>
            </a:fld>
            <a:endParaRPr lang="zh-CN" altLang="en-US" strike="noStrike" noProof="1"/>
          </a:p>
        </p:txBody>
      </p:sp>
      <p:sp>
        <p:nvSpPr>
          <p:cNvPr id="8" name="页脚占位符 7"/>
          <p:cNvSpPr>
            <a:spLocks noGrp="1"/>
          </p:cNvSpPr>
          <p:nvPr>
            <p:ph type="ftr" sz="quarter" idx="11"/>
          </p:nvPr>
        </p:nvSpPr>
        <p:spPr/>
        <p:txBody>
          <a:bodyPr/>
          <a:p>
            <a:pPr fontAlgn="auto"/>
            <a:endParaRPr lang="zh-CN" altLang="en-US" strike="noStrike" noProof="1"/>
          </a:p>
        </p:txBody>
      </p:sp>
      <p:sp>
        <p:nvSpPr>
          <p:cNvPr id="9" name="灯片编号占位符 8"/>
          <p:cNvSpPr>
            <a:spLocks noGrp="1"/>
          </p:cNvSpPr>
          <p:nvPr>
            <p:ph type="sldNum" sz="quarter" idx="12"/>
          </p:nvPr>
        </p:nvSpPr>
        <p:spPr/>
        <p:txBody>
          <a:bodyPr/>
          <a:p>
            <a:pPr fontAlgn="auto"/>
            <a:fld id="{C6B5ED51-E834-49EC-BF25-99CF33DB10E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cxnSp>
        <p:nvCxnSpPr>
          <p:cNvPr id="6" name="直接连接符 5"/>
          <p:cNvCxnSpPr/>
          <p:nvPr/>
        </p:nvCxnSpPr>
        <p:spPr>
          <a:xfrm>
            <a:off x="0" y="3514725"/>
            <a:ext cx="12192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0" y="4386263"/>
            <a:ext cx="12192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0" y="4613275"/>
            <a:ext cx="12192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rot="5400000">
            <a:off x="89694" y="3574256"/>
            <a:ext cx="6840538"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rot="5400000">
            <a:off x="362744" y="3574256"/>
            <a:ext cx="6840538"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0" y="3730625"/>
            <a:ext cx="12192000" cy="0"/>
          </a:xfrm>
          <a:prstGeom prst="line">
            <a:avLst/>
          </a:prstGeom>
          <a:ln w="3175">
            <a:solidFill>
              <a:srgbClr val="D3D3D3"/>
            </a:solidFill>
            <a:prstDash val="sys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2618509" y="3514537"/>
            <a:ext cx="7065818" cy="1098239"/>
          </a:xfrm>
        </p:spPr>
        <p:txBody>
          <a:bodyPr>
            <a:normAutofit/>
          </a:bodyPr>
          <a:lstStyle>
            <a:lvl1pPr>
              <a:defRPr sz="6000">
                <a:ln>
                  <a:solidFill>
                    <a:schemeClr val="bg1"/>
                  </a:solidFill>
                </a:ln>
                <a:solidFill>
                  <a:srgbClr val="FF0000"/>
                </a:solidFill>
              </a:defRPr>
            </a:lvl1pPr>
          </a:lstStyle>
          <a:p>
            <a:pPr fontAlgn="auto"/>
            <a:r>
              <a:rPr lang="zh-CN" altLang="en-US" strike="noStrike" noProof="1" dirty="0" smtClean="0"/>
              <a:t>编辑标题</a:t>
            </a:r>
            <a:endParaRPr lang="en-US" strike="noStrike" noProof="1" dirty="0"/>
          </a:p>
        </p:txBody>
      </p:sp>
      <p:sp>
        <p:nvSpPr>
          <p:cNvPr id="3" name="Date Placeholder 2"/>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lstStyle/>
          <a:p>
            <a:pPr fontAlgn="auto"/>
            <a:fld id="{095331BB-5290-4B74-890F-ADE3EAA0FDB5}" type="datetimeFigureOut">
              <a:rPr lang="zh-CN" altLang="en-US" strike="noStrike" noProof="1" smtClean="0">
                <a:latin typeface="+mn-lt"/>
                <a:ea typeface="+mn-ea"/>
                <a:cs typeface="+mn-cs"/>
              </a:rPr>
            </a:fld>
            <a:endParaRPr lang="zh-CN" altLang="en-US" strike="noStrike" noProof="1"/>
          </a:p>
        </p:txBody>
      </p:sp>
      <p:sp>
        <p:nvSpPr>
          <p:cNvPr id="4" name="Footer Placeholder 3"/>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lstStyle/>
          <a:p>
            <a:pPr fontAlgn="auto"/>
            <a:endParaRPr lang="zh-CN" altLang="en-US" strike="noStrike" noProof="1"/>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lstStyle/>
          <a:p>
            <a:pPr fontAlgn="auto"/>
            <a:fld id="{C6B5ED51-E834-49EC-BF25-99CF33DB10E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fontAlgn="auto"/>
            <a:fld id="{095331BB-5290-4B74-890F-ADE3EAA0FDB5}" type="datetimeFigureOut">
              <a:rPr lang="zh-CN" altLang="en-US" strike="noStrike" noProof="1" smtClean="0">
                <a:latin typeface="+mn-lt"/>
                <a:ea typeface="+mn-ea"/>
                <a:cs typeface="+mn-cs"/>
              </a:rPr>
            </a:fld>
            <a:endParaRPr lang="zh-CN" altLang="en-US" strike="noStrike" noProof="1"/>
          </a:p>
        </p:txBody>
      </p:sp>
      <p:sp>
        <p:nvSpPr>
          <p:cNvPr id="3" name="页脚占位符 2"/>
          <p:cNvSpPr>
            <a:spLocks noGrp="1"/>
          </p:cNvSpPr>
          <p:nvPr>
            <p:ph type="ftr" sz="quarter" idx="11"/>
          </p:nvPr>
        </p:nvSpPr>
        <p:spPr/>
        <p:txBody>
          <a:bodyPr/>
          <a:p>
            <a:pPr fontAlgn="auto"/>
            <a:endParaRPr lang="zh-CN" altLang="en-US" strike="noStrike" noProof="1"/>
          </a:p>
        </p:txBody>
      </p:sp>
      <p:sp>
        <p:nvSpPr>
          <p:cNvPr id="4" name="灯片编号占位符 3"/>
          <p:cNvSpPr>
            <a:spLocks noGrp="1"/>
          </p:cNvSpPr>
          <p:nvPr>
            <p:ph type="sldNum" sz="quarter" idx="12"/>
          </p:nvPr>
        </p:nvSpPr>
        <p:spPr/>
        <p:txBody>
          <a:bodyPr/>
          <a:p>
            <a:pPr fontAlgn="auto"/>
            <a:fld id="{C6B5ED51-E834-49EC-BF25-99CF33DB10E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smtClean="0"/>
              <a:t>单击此处编辑母版标题样式</a:t>
            </a:r>
            <a:endParaRPr lang="en-US" strike="noStrike" noProof="1"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r>
              <a:rPr lang="zh-CN" altLang="en-US" strike="noStrike" noProof="1" smtClean="0"/>
              <a:t>单击图标添加图片</a:t>
            </a:r>
            <a:endParaRPr lang="en-US" strike="noStrike" noProof="1" dirty="0"/>
          </a:p>
        </p:txBody>
      </p:sp>
      <p:sp>
        <p:nvSpPr>
          <p:cNvPr id="4" name="Text Placeholder 3"/>
          <p:cNvSpPr>
            <a:spLocks noGrp="1"/>
          </p:cNvSpPr>
          <p:nvPr>
            <p:ph type="body" sz="half" idx="2"/>
          </p:nvPr>
        </p:nvSpPr>
        <p:spPr>
          <a:xfrm>
            <a:off x="839788" y="2057400"/>
            <a:ext cx="3932237"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dirty="0" smtClean="0"/>
              <a:t>单击此处编辑母版文本样式</a:t>
            </a:r>
            <a:endParaRPr lang="zh-CN" altLang="en-US" strike="noStrike" noProof="1" dirty="0" smtClean="0"/>
          </a:p>
        </p:txBody>
      </p:sp>
      <p:sp>
        <p:nvSpPr>
          <p:cNvPr id="5" name="日期占位符 4"/>
          <p:cNvSpPr>
            <a:spLocks noGrp="1"/>
          </p:cNvSpPr>
          <p:nvPr>
            <p:ph type="dt" sz="half" idx="10"/>
          </p:nvPr>
        </p:nvSpPr>
        <p:spPr/>
        <p:txBody>
          <a:bodyPr/>
          <a:p>
            <a:pPr fontAlgn="auto"/>
            <a:fld id="{095331BB-5290-4B74-890F-ADE3EAA0FDB5}" type="datetimeFigureOut">
              <a:rPr lang="zh-CN" altLang="en-US" strike="noStrike" noProof="1" smtClean="0">
                <a:latin typeface="+mn-lt"/>
                <a:ea typeface="+mn-ea"/>
                <a:cs typeface="+mn-cs"/>
              </a:rPr>
            </a:fld>
            <a:endParaRPr lang="zh-CN" altLang="en-US" strike="noStrike" noProof="1"/>
          </a:p>
        </p:txBody>
      </p:sp>
      <p:sp>
        <p:nvSpPr>
          <p:cNvPr id="6" name="页脚占位符 5"/>
          <p:cNvSpPr>
            <a:spLocks noGrp="1"/>
          </p:cNvSpPr>
          <p:nvPr>
            <p:ph type="ftr" sz="quarter" idx="11"/>
          </p:nvPr>
        </p:nvSpPr>
        <p:spPr/>
        <p:txBody>
          <a:bodyPr/>
          <a:p>
            <a:pPr fontAlgn="auto"/>
            <a:endParaRPr lang="zh-CN" altLang="en-US" strike="noStrike" noProof="1"/>
          </a:p>
        </p:txBody>
      </p:sp>
      <p:sp>
        <p:nvSpPr>
          <p:cNvPr id="7" name="灯片编号占位符 6"/>
          <p:cNvSpPr>
            <a:spLocks noGrp="1"/>
          </p:cNvSpPr>
          <p:nvPr>
            <p:ph type="sldNum" sz="quarter" idx="12"/>
          </p:nvPr>
        </p:nvSpPr>
        <p:spPr/>
        <p:txBody>
          <a:bodyPr/>
          <a:p>
            <a:pPr fontAlgn="auto"/>
            <a:fld id="{C6B5ED51-E834-49EC-BF25-99CF33DB10E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pPr fontAlgn="auto"/>
            <a:r>
              <a:rPr lang="zh-CN" altLang="en-US" strike="noStrike" noProof="1" smtClean="0"/>
              <a:t>单击此处编辑母版标题样式</a:t>
            </a:r>
            <a:endParaRPr lang="en-US" strike="noStrike" noProof="1"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fontAlgn="auto"/>
            <a:r>
              <a:rPr lang="zh-CN" altLang="en-US" strike="noStrike" noProof="1" smtClean="0"/>
              <a:t>单击此处编辑母版文本样式</a:t>
            </a:r>
            <a:endParaRPr lang="zh-CN" altLang="en-US" strike="noStrike" noProof="1" smtClean="0"/>
          </a:p>
          <a:p>
            <a:pPr lvl="1" fontAlgn="auto"/>
            <a:r>
              <a:rPr lang="zh-CN" altLang="en-US" strike="noStrike" noProof="1" smtClean="0"/>
              <a:t>第二级</a:t>
            </a:r>
            <a:endParaRPr lang="zh-CN" altLang="en-US" strike="noStrike" noProof="1" smtClean="0"/>
          </a:p>
          <a:p>
            <a:pPr lvl="2" fontAlgn="auto"/>
            <a:r>
              <a:rPr lang="zh-CN" altLang="en-US" strike="noStrike" noProof="1" smtClean="0"/>
              <a:t>第三级</a:t>
            </a:r>
            <a:endParaRPr lang="zh-CN" altLang="en-US" strike="noStrike" noProof="1" smtClean="0"/>
          </a:p>
          <a:p>
            <a:pPr lvl="3" fontAlgn="auto"/>
            <a:r>
              <a:rPr lang="zh-CN" altLang="en-US" strike="noStrike" noProof="1" smtClean="0"/>
              <a:t>第四级</a:t>
            </a:r>
            <a:endParaRPr lang="zh-CN" altLang="en-US" strike="noStrike" noProof="1" smtClean="0"/>
          </a:p>
          <a:p>
            <a:pPr lvl="4" fontAlgn="auto"/>
            <a:r>
              <a:rPr lang="zh-CN" altLang="en-US" strike="noStrike" noProof="1" smtClean="0"/>
              <a:t>第五级</a:t>
            </a:r>
            <a:endParaRPr lang="en-US" strike="noStrike" noProof="1" dirty="0"/>
          </a:p>
        </p:txBody>
      </p:sp>
      <p:sp>
        <p:nvSpPr>
          <p:cNvPr id="4" name="日期占位符 3"/>
          <p:cNvSpPr>
            <a:spLocks noGrp="1"/>
          </p:cNvSpPr>
          <p:nvPr>
            <p:ph type="dt" sz="half" idx="10"/>
          </p:nvPr>
        </p:nvSpPr>
        <p:spPr/>
        <p:txBody>
          <a:bodyPr/>
          <a:p>
            <a:pPr fontAlgn="auto"/>
            <a:fld id="{095331BB-5290-4B74-890F-ADE3EAA0FDB5}" type="datetimeFigureOut">
              <a:rPr lang="zh-CN" altLang="en-US" strike="noStrike" noProof="1" smtClean="0">
                <a:latin typeface="+mn-lt"/>
                <a:ea typeface="+mn-ea"/>
                <a:cs typeface="+mn-cs"/>
              </a:rPr>
            </a:fld>
            <a:endParaRPr lang="zh-CN" altLang="en-US" strike="noStrike" noProof="1"/>
          </a:p>
        </p:txBody>
      </p:sp>
      <p:sp>
        <p:nvSpPr>
          <p:cNvPr id="5" name="页脚占位符 4"/>
          <p:cNvSpPr>
            <a:spLocks noGrp="1"/>
          </p:cNvSpPr>
          <p:nvPr>
            <p:ph type="ftr" sz="quarter" idx="11"/>
          </p:nvPr>
        </p:nvSpPr>
        <p:spPr/>
        <p:txBody>
          <a:bodyPr/>
          <a:p>
            <a:pPr fontAlgn="auto"/>
            <a:endParaRPr lang="zh-CN" altLang="en-US" strike="noStrike" noProof="1"/>
          </a:p>
        </p:txBody>
      </p:sp>
      <p:sp>
        <p:nvSpPr>
          <p:cNvPr id="6" name="灯片编号占位符 5"/>
          <p:cNvSpPr>
            <a:spLocks noGrp="1"/>
          </p:cNvSpPr>
          <p:nvPr>
            <p:ph type="sldNum" sz="quarter" idx="12"/>
          </p:nvPr>
        </p:nvSpPr>
        <p:spPr/>
        <p:txBody>
          <a:bodyPr/>
          <a:p>
            <a:pPr fontAlgn="auto"/>
            <a:fld id="{C6B5ED51-E834-49EC-BF25-99CF33DB10E9}" type="slidenum">
              <a:rPr lang="zh-CN" altLang="en-US" strike="noStrike" noProof="1" smtClean="0">
                <a:latin typeface="+mn-lt"/>
                <a:ea typeface="+mn-ea"/>
                <a:cs typeface="+mn-cs"/>
              </a:rPr>
            </a:fld>
            <a:endParaRPr lang="zh-CN" alt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2.xml"/><Relationship Id="rId12" Type="http://schemas.openxmlformats.org/officeDocument/2006/relationships/tags" Target="../tags/tag1.xml"/><Relationship Id="rId11" Type="http://schemas.openxmlformats.org/officeDocument/2006/relationships/image" Target="../media/image2.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p:sp>
        <p:nvSpPr>
          <p:cNvPr id="2" name="Title Placeholder 1"/>
          <p:cNvSpPr>
            <a:spLocks noGrp="1"/>
          </p:cNvSpPr>
          <p:nvPr>
            <p:ph type="title"/>
            <p:custDataLst>
              <p:tags r:id="rId12"/>
            </p:custDataLst>
          </p:nvPr>
        </p:nvSpPr>
        <p:spPr>
          <a:xfrm>
            <a:off x="838200" y="365125"/>
            <a:ext cx="10515600" cy="1325563"/>
          </a:xfrm>
          <a:prstGeom prst="rect">
            <a:avLst/>
          </a:prstGeom>
        </p:spPr>
        <p:txBody>
          <a:bodyPr vert="horz" lIns="91440" tIns="45720" rIns="91440" bIns="45720" rtlCol="0" anchor="ctr">
            <a:normAutofit/>
          </a:bodyPr>
          <a:lstStyle/>
          <a:p>
            <a:pPr fontAlgn="auto"/>
            <a:r>
              <a:rPr lang="zh-CN" altLang="en-US" strike="noStrike" noProof="1" smtClean="0"/>
              <a:t>单击此处编辑母版标题样式</a:t>
            </a:r>
            <a:endParaRPr lang="en-US" strike="noStrike" noProof="1" dirty="0"/>
          </a:p>
        </p:txBody>
      </p:sp>
      <p:sp>
        <p:nvSpPr>
          <p:cNvPr id="1027" name="Text Placeholder 2"/>
          <p:cNvSpPr>
            <a:spLocks noGrp="1"/>
          </p:cNvSpPr>
          <p:nvPr>
            <p:ph type="body"/>
            <p:custDataLst>
              <p:tags r:id="rId13"/>
            </p:custDataLst>
          </p:nvPr>
        </p:nvSpPr>
        <p:spPr>
          <a:xfrm>
            <a:off x="838200" y="1825625"/>
            <a:ext cx="10515600" cy="4351338"/>
          </a:xfrm>
          <a:prstGeom prst="rect">
            <a:avLst/>
          </a:prstGeom>
          <a:noFill/>
          <a:ln w="9525">
            <a:noFill/>
          </a:ln>
        </p:spPr>
        <p:txBody>
          <a:bodyPr lIns="91440" tIns="45720" rIns="91440" bIns="45720" anchor="t"/>
          <a:p>
            <a:pPr lvl="0" indent="-342900"/>
            <a:r>
              <a:rPr lang="zh-CN" altLang="en-US" dirty="0"/>
              <a:t>单击此处编辑母版文本样式</a:t>
            </a:r>
            <a:endParaRPr lang="zh-CN" altLang="en-US" dirty="0"/>
          </a:p>
          <a:p>
            <a:pPr lvl="1" indent="-342900"/>
            <a:r>
              <a:rPr lang="zh-CN" altLang="en-US" dirty="0"/>
              <a:t>第二级</a:t>
            </a:r>
            <a:endParaRPr lang="zh-CN" altLang="en-US" dirty="0"/>
          </a:p>
          <a:p>
            <a:pPr lvl="2" indent="-342900"/>
            <a:r>
              <a:rPr lang="zh-CN" altLang="en-US" dirty="0"/>
              <a:t>第三级</a:t>
            </a:r>
            <a:endParaRPr lang="zh-CN" altLang="en-US" dirty="0"/>
          </a:p>
          <a:p>
            <a:pPr lvl="3" indent="-285750"/>
            <a:r>
              <a:rPr lang="zh-CN" altLang="en-US" dirty="0"/>
              <a:t>第四级</a:t>
            </a:r>
            <a:endParaRPr lang="zh-CN" altLang="en-US" dirty="0"/>
          </a:p>
          <a:p>
            <a:pPr lvl="4" indent="-285750"/>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pPr fontAlgn="auto"/>
            <a:fld id="{095331BB-5290-4B74-890F-ADE3EAA0FDB5}" type="datetimeFigureOut">
              <a:rPr lang="zh-CN" altLang="en-US" strike="noStrike" noProof="1" smtClean="0">
                <a:latin typeface="+mn-lt"/>
                <a:ea typeface="+mn-ea"/>
                <a:cs typeface="+mn-cs"/>
              </a:rPr>
            </a:fld>
            <a:endParaRPr lang="zh-CN" altLang="en-US" strike="noStrike" noProof="1"/>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pPr fontAlgn="auto"/>
            <a:endParaRPr lang="zh-CN" altLang="en-US" strike="noStrike" noProof="1"/>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pPr fontAlgn="auto"/>
            <a:fld id="{C6B5ED51-E834-49EC-BF25-99CF33DB10E9}"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l" defTabSz="914400" rtl="0" eaLnBrk="1" latinLnBrk="0" hangingPunct="1">
        <a:lnSpc>
          <a:spcPct val="90000"/>
        </a:lnSpc>
        <a:spcBef>
          <a:spcPct val="0"/>
        </a:spcBef>
        <a:buNone/>
        <a:defRPr sz="4400" b="1" kern="1200">
          <a:ln>
            <a:solidFill>
              <a:schemeClr val="bg1"/>
            </a:solidFill>
          </a:ln>
          <a:solidFill>
            <a:schemeClr val="accent2"/>
          </a:solidFill>
          <a:latin typeface="+mj-lt"/>
          <a:ea typeface="+mj-ea"/>
          <a:cs typeface="+mj-cs"/>
        </a:defRPr>
      </a:lvl1pPr>
    </p:titleStyle>
    <p:bodyStyle>
      <a:lvl1pPr marL="342900" indent="-342900" algn="l" defTabSz="914400" rtl="0" eaLnBrk="1" latinLnBrk="0" hangingPunct="1">
        <a:lnSpc>
          <a:spcPct val="90000"/>
        </a:lnSpc>
        <a:spcBef>
          <a:spcPts val="1000"/>
        </a:spcBef>
        <a:buFont typeface="Wingdings" panose="05000000000000000000" pitchFamily="2" charset="2"/>
        <a:buChar char="l"/>
        <a:defRPr sz="2400" kern="1200">
          <a:solidFill>
            <a:schemeClr val="accent2"/>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11.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0" Type="http://schemas.openxmlformats.org/officeDocument/2006/relationships/notesSlide" Target="../notesSlides/notesSlide10.xml"/><Relationship Id="rId1" Type="http://schemas.openxmlformats.org/officeDocument/2006/relationships/tags" Target="../tags/tag29.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4.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tags" Target="../tags/tag15.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ctrTitle"/>
            <p:custDataLst>
              <p:tags r:id="rId1"/>
            </p:custDataLst>
          </p:nvPr>
        </p:nvSpPr>
        <p:spPr/>
        <p:txBody>
          <a:bodyPr anchor="b">
            <a:normAutofit/>
          </a:bodyPr>
          <a:p>
            <a:pPr fontAlgn="auto"/>
            <a:r>
              <a:rPr lang="zh-CN" altLang="en-US" strike="noStrike" noProof="1" dirty="0"/>
              <a:t>射雕英雄传</a:t>
            </a:r>
            <a:endParaRPr lang="zh-CN" altLang="en-US" strike="noStrike" noProof="1" dirty="0"/>
          </a:p>
        </p:txBody>
      </p:sp>
      <p:sp>
        <p:nvSpPr>
          <p:cNvPr id="7170" name="副标题 5"/>
          <p:cNvSpPr>
            <a:spLocks noGrp="1"/>
          </p:cNvSpPr>
          <p:nvPr>
            <p:ph type="subTitle" idx="1"/>
          </p:nvPr>
        </p:nvSpPr>
        <p:spPr>
          <a:xfrm>
            <a:off x="3054350" y="2376488"/>
            <a:ext cx="8902700" cy="823912"/>
          </a:xfrm>
          <a:ln/>
        </p:spPr>
        <p:txBody>
          <a:bodyPr lIns="91440" tIns="45720" rIns="91440" bIns="45720" anchor="ctr"/>
          <a:p>
            <a:pPr defTabSz="914400"/>
            <a:endParaRPr lang="zh-CN" altLang="en-US" kern="1200">
              <a:solidFill>
                <a:srgbClr val="7F7F7F"/>
              </a:solidFill>
              <a:latin typeface="+mn-lt"/>
              <a:ea typeface="+mn-ea"/>
              <a:cs typeface="+mn-cs"/>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4" name="直接连接符 13"/>
          <p:cNvCxnSpPr/>
          <p:nvPr>
            <p:custDataLst>
              <p:tags r:id="rId1"/>
            </p:custDataLst>
          </p:nvPr>
        </p:nvCxnSpPr>
        <p:spPr>
          <a:xfrm>
            <a:off x="1384300" y="4106863"/>
            <a:ext cx="9144000" cy="0"/>
          </a:xfrm>
          <a:prstGeom prst="line">
            <a:avLst/>
          </a:prstGeom>
          <a:ln w="22225">
            <a:solidFill>
              <a:schemeClr val="accent1"/>
            </a:solidFill>
          </a:ln>
        </p:spPr>
        <p:style>
          <a:lnRef idx="1">
            <a:schemeClr val="accent1"/>
          </a:lnRef>
          <a:fillRef idx="0">
            <a:schemeClr val="accent1"/>
          </a:fillRef>
          <a:effectRef idx="0">
            <a:schemeClr val="accent1"/>
          </a:effectRef>
          <a:fontRef idx="minor">
            <a:schemeClr val="tx1"/>
          </a:fontRef>
        </p:style>
      </p:cxnSp>
      <p:sp>
        <p:nvSpPr>
          <p:cNvPr id="51" name="文本框 50"/>
          <p:cNvSpPr txBox="1"/>
          <p:nvPr>
            <p:custDataLst>
              <p:tags r:id="rId2"/>
            </p:custDataLst>
          </p:nvPr>
        </p:nvSpPr>
        <p:spPr>
          <a:xfrm>
            <a:off x="879475" y="2835275"/>
            <a:ext cx="9648825" cy="1273175"/>
          </a:xfrm>
          <a:prstGeom prst="rect">
            <a:avLst/>
          </a:prstGeom>
          <a:noFill/>
        </p:spPr>
        <p:txBody>
          <a:bodyPr lIns="0" tIns="0" rIns="0" bIns="0" anchor="ctr">
            <a:normAutofit/>
          </a:bodyPr>
          <a:lstStyle/>
          <a:p>
            <a:pPr algn="ctr" fontAlgn="auto">
              <a:lnSpc>
                <a:spcPct val="130000"/>
              </a:lnSpc>
              <a:buClr>
                <a:schemeClr val="bg1">
                  <a:lumMod val="75000"/>
                </a:schemeClr>
              </a:buClr>
              <a:defRPr/>
            </a:pPr>
            <a:r>
              <a:rPr lang="zh-CN" altLang="en-US" sz="2800" noProof="1" dirty="0">
                <a:latin typeface="+mn-lt"/>
                <a:ea typeface="+mn-ea"/>
                <a:cs typeface="+mn-cs"/>
                <a:sym typeface="+mn-ea"/>
              </a:rPr>
              <a:t>《射雕英雄传》就是这样一部精彩的著作，是金庸的代表之作之一，确实值得一读。</a:t>
            </a:r>
            <a:endParaRPr lang="zh-CN" altLang="en-US" sz="2800" noProof="1" dirty="0">
              <a:sym typeface="+mn-ea"/>
            </a:endParaRPr>
          </a:p>
          <a:p>
            <a:pPr algn="ctr" fontAlgn="auto">
              <a:lnSpc>
                <a:spcPct val="130000"/>
              </a:lnSpc>
              <a:buClr>
                <a:schemeClr val="bg1">
                  <a:lumMod val="75000"/>
                </a:schemeClr>
              </a:buClr>
              <a:defRPr/>
            </a:pPr>
            <a:endParaRPr lang="en-US" altLang="zh-CN" noProof="1" dirty="0"/>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down)">
                                      <p:cBhvr>
                                        <p:cTn id="7" dur="580">
                                          <p:stCondLst>
                                            <p:cond delay="0"/>
                                          </p:stCondLst>
                                        </p:cTn>
                                        <p:tgtEl>
                                          <p:spTgt spid="51"/>
                                        </p:tgtEl>
                                      </p:cBhvr>
                                    </p:animEffect>
                                    <p:anim calcmode="lin" valueType="num">
                                      <p:cBhvr>
                                        <p:cTn id="8" dur="1822" tmFilter="0,0; 0.14,0.36; 0.43,0.73; 0.71,0.91; 1.0,1.0">
                                          <p:stCondLst>
                                            <p:cond delay="0"/>
                                          </p:stCondLst>
                                        </p:cTn>
                                        <p:tgtEl>
                                          <p:spTgt spid="5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1"/>
                                        </p:tgtEl>
                                        <p:attrNameLst>
                                          <p:attrName>ppt_y</p:attrName>
                                        </p:attrNameLst>
                                      </p:cBhvr>
                                      <p:tavLst>
                                        <p:tav tm="0" fmla="#ppt_y-sin(pi*$)/3">
                                          <p:val>
                                            <p:fltVal val="0.500000"/>
                                          </p:val>
                                        </p:tav>
                                        <p:tav tm="100000">
                                          <p:val>
                                            <p:fltVal val="1.000000"/>
                                          </p:val>
                                        </p:tav>
                                      </p:tavLst>
                                    </p:anim>
                                    <p:anim calcmode="lin" valueType="num">
                                      <p:cBhvr>
                                        <p:cTn id="10" dur="664" tmFilter="0, 0; 0.125,0.2665; 0.25,0.4; 0.375,0.465; 0.5,0.5;  0.625,0.535; 0.75,0.6; 0.875,0.7335; 1,1">
                                          <p:stCondLst>
                                            <p:cond delay="664"/>
                                          </p:stCondLst>
                                        </p:cTn>
                                        <p:tgtEl>
                                          <p:spTgt spid="51"/>
                                        </p:tgtEl>
                                        <p:attrNameLst>
                                          <p:attrName>ppt_y</p:attrName>
                                        </p:attrNameLst>
                                      </p:cBhvr>
                                      <p:tavLst>
                                        <p:tav tm="0" fmla="#ppt_y-sin(pi*$)/9">
                                          <p:val>
                                            <p:fltVal val="0.000000"/>
                                          </p:val>
                                        </p:tav>
                                        <p:tav tm="100000">
                                          <p:val>
                                            <p:fltVal val="1.000000"/>
                                          </p:val>
                                        </p:tav>
                                      </p:tavLst>
                                    </p:anim>
                                    <p:anim calcmode="lin" valueType="num">
                                      <p:cBhvr>
                                        <p:cTn id="11" dur="332" tmFilter="0, 0; 0.125,0.2665; 0.25,0.4; 0.375,0.465; 0.5,0.5;  0.625,0.535; 0.75,0.6; 0.875,0.7335; 1,1">
                                          <p:stCondLst>
                                            <p:cond delay="1324"/>
                                          </p:stCondLst>
                                        </p:cTn>
                                        <p:tgtEl>
                                          <p:spTgt spid="51"/>
                                        </p:tgtEl>
                                        <p:attrNameLst>
                                          <p:attrName>ppt_y</p:attrName>
                                        </p:attrNameLst>
                                      </p:cBhvr>
                                      <p:tavLst>
                                        <p:tav tm="0" fmla="#ppt_y-sin(pi*$)/27">
                                          <p:val>
                                            <p:fltVal val="0.000000"/>
                                          </p:val>
                                        </p:tav>
                                        <p:tav tm="100000">
                                          <p:val>
                                            <p:fltVal val="1.000000"/>
                                          </p:val>
                                        </p:tav>
                                      </p:tavLst>
                                    </p:anim>
                                    <p:anim calcmode="lin" valueType="num">
                                      <p:cBhvr>
                                        <p:cTn id="12" dur="164" tmFilter="0, 0; 0.125,0.2665; 0.25,0.4; 0.375,0.465; 0.5,0.5;  0.625,0.535; 0.75,0.6; 0.875,0.7335; 1,1">
                                          <p:stCondLst>
                                            <p:cond delay="1656"/>
                                          </p:stCondLst>
                                        </p:cTn>
                                        <p:tgtEl>
                                          <p:spTgt spid="51"/>
                                        </p:tgtEl>
                                        <p:attrNameLst>
                                          <p:attrName>ppt_y</p:attrName>
                                        </p:attrNameLst>
                                      </p:cBhvr>
                                      <p:tavLst>
                                        <p:tav tm="0" fmla="#ppt_y-sin(pi*$)/81">
                                          <p:val>
                                            <p:fltVal val="0.000000"/>
                                          </p:val>
                                        </p:tav>
                                        <p:tav tm="100000">
                                          <p:val>
                                            <p:fltVal val="1.000000"/>
                                          </p:val>
                                        </p:tav>
                                      </p:tavLst>
                                    </p:anim>
                                    <p:animScale>
                                      <p:cBhvr>
                                        <p:cTn id="13" dur="26">
                                          <p:stCondLst>
                                            <p:cond delay="650"/>
                                          </p:stCondLst>
                                        </p:cTn>
                                        <p:tgtEl>
                                          <p:spTgt spid="51"/>
                                        </p:tgtEl>
                                      </p:cBhvr>
                                      <p:to x="100000" y="60000"/>
                                    </p:animScale>
                                    <p:animScale>
                                      <p:cBhvr>
                                        <p:cTn id="14" dur="166" decel="50000">
                                          <p:stCondLst>
                                            <p:cond delay="676"/>
                                          </p:stCondLst>
                                        </p:cTn>
                                        <p:tgtEl>
                                          <p:spTgt spid="51"/>
                                        </p:tgtEl>
                                      </p:cBhvr>
                                      <p:to x="100000" y="100000"/>
                                    </p:animScale>
                                    <p:animScale>
                                      <p:cBhvr>
                                        <p:cTn id="15" dur="26">
                                          <p:stCondLst>
                                            <p:cond delay="1312"/>
                                          </p:stCondLst>
                                        </p:cTn>
                                        <p:tgtEl>
                                          <p:spTgt spid="51"/>
                                        </p:tgtEl>
                                      </p:cBhvr>
                                      <p:to x="100000" y="80000"/>
                                    </p:animScale>
                                    <p:animScale>
                                      <p:cBhvr>
                                        <p:cTn id="16" dur="166" decel="50000">
                                          <p:stCondLst>
                                            <p:cond delay="1338"/>
                                          </p:stCondLst>
                                        </p:cTn>
                                        <p:tgtEl>
                                          <p:spTgt spid="51"/>
                                        </p:tgtEl>
                                      </p:cBhvr>
                                      <p:to x="100000" y="100000"/>
                                    </p:animScale>
                                    <p:animScale>
                                      <p:cBhvr>
                                        <p:cTn id="17" dur="26">
                                          <p:stCondLst>
                                            <p:cond delay="1642"/>
                                          </p:stCondLst>
                                        </p:cTn>
                                        <p:tgtEl>
                                          <p:spTgt spid="51"/>
                                        </p:tgtEl>
                                      </p:cBhvr>
                                      <p:to x="100000" y="90000"/>
                                    </p:animScale>
                                    <p:animScale>
                                      <p:cBhvr>
                                        <p:cTn id="18" dur="166" decel="50000">
                                          <p:stCondLst>
                                            <p:cond delay="1668"/>
                                          </p:stCondLst>
                                        </p:cTn>
                                        <p:tgtEl>
                                          <p:spTgt spid="51"/>
                                        </p:tgtEl>
                                      </p:cBhvr>
                                      <p:to x="100000" y="100000"/>
                                    </p:animScale>
                                    <p:animScale>
                                      <p:cBhvr>
                                        <p:cTn id="19" dur="26">
                                          <p:stCondLst>
                                            <p:cond delay="1808"/>
                                          </p:stCondLst>
                                        </p:cTn>
                                        <p:tgtEl>
                                          <p:spTgt spid="51"/>
                                        </p:tgtEl>
                                      </p:cBhvr>
                                      <p:to x="100000" y="95000"/>
                                    </p:animScale>
                                    <p:animScale>
                                      <p:cBhvr>
                                        <p:cTn id="20" dur="166" decel="50000">
                                          <p:stCondLst>
                                            <p:cond delay="1834"/>
                                          </p:stCondLst>
                                        </p:cTn>
                                        <p:tgtEl>
                                          <p:spTgt spid="5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组合 13"/>
          <p:cNvGrpSpPr/>
          <p:nvPr>
            <p:custDataLst>
              <p:tags r:id="rId1"/>
            </p:custDataLst>
          </p:nvPr>
        </p:nvGrpSpPr>
        <p:grpSpPr>
          <a:xfrm>
            <a:off x="3819031" y="3573976"/>
            <a:ext cx="728384" cy="1076174"/>
            <a:chOff x="2467083" y="3299490"/>
            <a:chExt cx="539750" cy="743879"/>
          </a:xfrm>
          <a:solidFill>
            <a:schemeClr val="accent3"/>
          </a:solidFill>
        </p:grpSpPr>
        <p:sp>
          <p:nvSpPr>
            <p:cNvPr id="11" name="矩形 10"/>
            <p:cNvSpPr/>
            <p:nvPr/>
          </p:nvSpPr>
          <p:spPr>
            <a:xfrm>
              <a:off x="2467876" y="3598068"/>
              <a:ext cx="533400" cy="1500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45000" lnSpcReduction="20000"/>
            </a:bodyPr>
            <a:lstStyle/>
            <a:p>
              <a:pPr algn="ctr" fontAlgn="auto"/>
              <a:endParaRPr lang="zh-CN" altLang="en-US" strike="noStrike" noProof="1"/>
            </a:p>
          </p:txBody>
        </p:sp>
        <p:sp>
          <p:nvSpPr>
            <p:cNvPr id="5" name="矩形 4"/>
            <p:cNvSpPr/>
            <p:nvPr/>
          </p:nvSpPr>
          <p:spPr>
            <a:xfrm>
              <a:off x="2467083" y="3299491"/>
              <a:ext cx="165100" cy="742940"/>
            </a:xfrm>
            <a:prstGeom prst="rect">
              <a:avLst/>
            </a:prstGeom>
            <a:grpFill/>
            <a:ln>
              <a:noFill/>
            </a:ln>
            <a:effectLst>
              <a:outerShdw blurRad="50800" dist="127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fontAlgn="auto"/>
              <a:endParaRPr lang="zh-CN" altLang="en-US" strike="noStrike" noProof="1"/>
            </a:p>
          </p:txBody>
        </p:sp>
        <p:sp>
          <p:nvSpPr>
            <p:cNvPr id="6" name="矩形 5"/>
            <p:cNvSpPr/>
            <p:nvPr/>
          </p:nvSpPr>
          <p:spPr>
            <a:xfrm>
              <a:off x="2841733" y="3299490"/>
              <a:ext cx="165100" cy="743879"/>
            </a:xfrm>
            <a:prstGeom prst="rect">
              <a:avLst/>
            </a:prstGeom>
            <a:grpFill/>
            <a:ln>
              <a:noFill/>
            </a:ln>
            <a:effectLst>
              <a:outerShdw blurRad="50800" dist="12700" dir="108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fontAlgn="auto"/>
              <a:endParaRPr lang="zh-CN" altLang="en-US" strike="noStrike" noProof="1"/>
            </a:p>
          </p:txBody>
        </p:sp>
      </p:grpSp>
      <p:grpSp>
        <p:nvGrpSpPr>
          <p:cNvPr id="2" name="组合 1"/>
          <p:cNvGrpSpPr/>
          <p:nvPr>
            <p:custDataLst>
              <p:tags r:id="rId2"/>
            </p:custDataLst>
          </p:nvPr>
        </p:nvGrpSpPr>
        <p:grpSpPr>
          <a:xfrm>
            <a:off x="2893752" y="3577421"/>
            <a:ext cx="719815" cy="1074830"/>
            <a:chOff x="1781429" y="3301872"/>
            <a:chExt cx="533400" cy="742950"/>
          </a:xfrm>
          <a:solidFill>
            <a:schemeClr val="accent1"/>
          </a:solidFill>
        </p:grpSpPr>
        <p:sp>
          <p:nvSpPr>
            <p:cNvPr id="4" name="矩形 3"/>
            <p:cNvSpPr/>
            <p:nvPr/>
          </p:nvSpPr>
          <p:spPr>
            <a:xfrm>
              <a:off x="1965579" y="3428872"/>
              <a:ext cx="171450" cy="615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fontAlgn="auto"/>
              <a:endParaRPr lang="zh-CN" altLang="en-US" strike="noStrike" noProof="1"/>
            </a:p>
          </p:txBody>
        </p:sp>
        <p:sp>
          <p:nvSpPr>
            <p:cNvPr id="3" name="矩形 2"/>
            <p:cNvSpPr/>
            <p:nvPr/>
          </p:nvSpPr>
          <p:spPr>
            <a:xfrm>
              <a:off x="1781429" y="3301872"/>
              <a:ext cx="533400" cy="165100"/>
            </a:xfrm>
            <a:prstGeom prst="rect">
              <a:avLst/>
            </a:prstGeom>
            <a:grpFill/>
            <a:ln>
              <a:noFill/>
            </a:ln>
            <a:effectLst>
              <a:outerShdw blurRad="508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52500" lnSpcReduction="20000"/>
            </a:bodyPr>
            <a:lstStyle/>
            <a:p>
              <a:pPr algn="ctr" fontAlgn="auto"/>
              <a:endParaRPr lang="zh-CN" altLang="en-US" strike="noStrike" noProof="1"/>
            </a:p>
          </p:txBody>
        </p:sp>
      </p:grpSp>
      <p:grpSp>
        <p:nvGrpSpPr>
          <p:cNvPr id="16" name="组合 15"/>
          <p:cNvGrpSpPr/>
          <p:nvPr>
            <p:custDataLst>
              <p:tags r:id="rId3"/>
            </p:custDataLst>
          </p:nvPr>
        </p:nvGrpSpPr>
        <p:grpSpPr>
          <a:xfrm>
            <a:off x="4749618" y="3516838"/>
            <a:ext cx="502297" cy="1192680"/>
            <a:chOff x="3156670" y="3259996"/>
            <a:chExt cx="372214" cy="824410"/>
          </a:xfrm>
          <a:solidFill>
            <a:schemeClr val="accent2"/>
          </a:solidFill>
        </p:grpSpPr>
        <p:sp>
          <p:nvSpPr>
            <p:cNvPr id="19" name="任意多边形 18"/>
            <p:cNvSpPr/>
            <p:nvPr/>
          </p:nvSpPr>
          <p:spPr>
            <a:xfrm rot="20653324" flipH="1">
              <a:off x="3363784" y="3267206"/>
              <a:ext cx="165100" cy="817200"/>
            </a:xfrm>
            <a:custGeom>
              <a:avLst/>
              <a:gdLst>
                <a:gd name="connsiteX0" fmla="*/ 0 w 165100"/>
                <a:gd name="connsiteY0" fmla="*/ 46650 h 803016"/>
                <a:gd name="connsiteX1" fmla="*/ 165100 w 165100"/>
                <a:gd name="connsiteY1" fmla="*/ 0 h 803016"/>
                <a:gd name="connsiteX2" fmla="*/ 165100 w 165100"/>
                <a:gd name="connsiteY2" fmla="*/ 756366 h 803016"/>
                <a:gd name="connsiteX3" fmla="*/ 0 w 165100"/>
                <a:gd name="connsiteY3" fmla="*/ 803016 h 803016"/>
              </a:gdLst>
              <a:ahLst/>
              <a:cxnLst>
                <a:cxn ang="0">
                  <a:pos x="connsiteX0" y="connsiteY0"/>
                </a:cxn>
                <a:cxn ang="0">
                  <a:pos x="connsiteX1" y="connsiteY1"/>
                </a:cxn>
                <a:cxn ang="0">
                  <a:pos x="connsiteX2" y="connsiteY2"/>
                </a:cxn>
                <a:cxn ang="0">
                  <a:pos x="connsiteX3" y="connsiteY3"/>
                </a:cxn>
              </a:cxnLst>
              <a:rect l="l" t="t" r="r" b="b"/>
              <a:pathLst>
                <a:path w="165100" h="803016">
                  <a:moveTo>
                    <a:pt x="0" y="46650"/>
                  </a:moveTo>
                  <a:lnTo>
                    <a:pt x="165100" y="0"/>
                  </a:lnTo>
                  <a:lnTo>
                    <a:pt x="165100" y="756366"/>
                  </a:lnTo>
                  <a:lnTo>
                    <a:pt x="0" y="80301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fontAlgn="auto"/>
              <a:endParaRPr lang="zh-CN" altLang="en-US" strike="noStrike" noProof="1"/>
            </a:p>
          </p:txBody>
        </p:sp>
        <p:sp>
          <p:nvSpPr>
            <p:cNvPr id="18" name="任意多边形 17"/>
            <p:cNvSpPr/>
            <p:nvPr/>
          </p:nvSpPr>
          <p:spPr>
            <a:xfrm rot="946676">
              <a:off x="3156670" y="3259996"/>
              <a:ext cx="165100" cy="820800"/>
            </a:xfrm>
            <a:custGeom>
              <a:avLst/>
              <a:gdLst>
                <a:gd name="connsiteX0" fmla="*/ 0 w 165100"/>
                <a:gd name="connsiteY0" fmla="*/ 46650 h 803016"/>
                <a:gd name="connsiteX1" fmla="*/ 165100 w 165100"/>
                <a:gd name="connsiteY1" fmla="*/ 0 h 803016"/>
                <a:gd name="connsiteX2" fmla="*/ 165100 w 165100"/>
                <a:gd name="connsiteY2" fmla="*/ 756366 h 803016"/>
                <a:gd name="connsiteX3" fmla="*/ 0 w 165100"/>
                <a:gd name="connsiteY3" fmla="*/ 803016 h 803016"/>
              </a:gdLst>
              <a:ahLst/>
              <a:cxnLst>
                <a:cxn ang="0">
                  <a:pos x="connsiteX0" y="connsiteY0"/>
                </a:cxn>
                <a:cxn ang="0">
                  <a:pos x="connsiteX1" y="connsiteY1"/>
                </a:cxn>
                <a:cxn ang="0">
                  <a:pos x="connsiteX2" y="connsiteY2"/>
                </a:cxn>
                <a:cxn ang="0">
                  <a:pos x="connsiteX3" y="connsiteY3"/>
                </a:cxn>
              </a:cxnLst>
              <a:rect l="l" t="t" r="r" b="b"/>
              <a:pathLst>
                <a:path w="165100" h="803016">
                  <a:moveTo>
                    <a:pt x="0" y="46650"/>
                  </a:moveTo>
                  <a:lnTo>
                    <a:pt x="165100" y="0"/>
                  </a:lnTo>
                  <a:lnTo>
                    <a:pt x="165100" y="756366"/>
                  </a:lnTo>
                  <a:lnTo>
                    <a:pt x="0" y="803016"/>
                  </a:lnTo>
                  <a:close/>
                </a:path>
              </a:pathLst>
            </a:custGeom>
            <a:grpFill/>
            <a:ln>
              <a:noFill/>
            </a:ln>
            <a:effectLst>
              <a:outerShdw blurRad="50800" dist="12700" dir="6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fontAlgn="auto"/>
              <a:endParaRPr lang="zh-CN" altLang="en-US" strike="noStrike" noProof="1"/>
            </a:p>
          </p:txBody>
        </p:sp>
      </p:grpSp>
      <p:grpSp>
        <p:nvGrpSpPr>
          <p:cNvPr id="20" name="组合 19"/>
          <p:cNvGrpSpPr/>
          <p:nvPr>
            <p:custDataLst>
              <p:tags r:id="rId4"/>
            </p:custDataLst>
          </p:nvPr>
        </p:nvGrpSpPr>
        <p:grpSpPr>
          <a:xfrm>
            <a:off x="6396125" y="3444949"/>
            <a:ext cx="536508" cy="1327201"/>
            <a:chOff x="4376770" y="3210304"/>
            <a:chExt cx="397565" cy="917396"/>
          </a:xfrm>
          <a:solidFill>
            <a:schemeClr val="accent5"/>
          </a:solidFill>
        </p:grpSpPr>
        <p:sp>
          <p:nvSpPr>
            <p:cNvPr id="9" name="矩形 8"/>
            <p:cNvSpPr/>
            <p:nvPr/>
          </p:nvSpPr>
          <p:spPr>
            <a:xfrm>
              <a:off x="4376770" y="3299491"/>
              <a:ext cx="165100" cy="745200"/>
            </a:xfrm>
            <a:prstGeom prst="rect">
              <a:avLst/>
            </a:prstGeom>
            <a:grpFill/>
            <a:ln>
              <a:noFill/>
            </a:ln>
            <a:effectLst>
              <a:outerShdw blurRad="50800" dist="127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fontAlgn="auto"/>
              <a:endParaRPr lang="zh-CN" altLang="en-US" strike="noStrike" noProof="1"/>
            </a:p>
          </p:txBody>
        </p:sp>
        <p:sp>
          <p:nvSpPr>
            <p:cNvPr id="51" name="任意多边形 50"/>
            <p:cNvSpPr/>
            <p:nvPr/>
          </p:nvSpPr>
          <p:spPr>
            <a:xfrm rot="19577384" flipH="1">
              <a:off x="4633589" y="3556267"/>
              <a:ext cx="140746" cy="571433"/>
            </a:xfrm>
            <a:custGeom>
              <a:avLst/>
              <a:gdLst>
                <a:gd name="connsiteX0" fmla="*/ 0 w 140625"/>
                <a:gd name="connsiteY0" fmla="*/ 34686 h 568792"/>
                <a:gd name="connsiteX1" fmla="*/ 0 w 140625"/>
                <a:gd name="connsiteY1" fmla="*/ 568792 h 568792"/>
                <a:gd name="connsiteX2" fmla="*/ 41733 w 140625"/>
                <a:gd name="connsiteY2" fmla="*/ 547251 h 568792"/>
                <a:gd name="connsiteX3" fmla="*/ 140625 w 140625"/>
                <a:gd name="connsiteY3" fmla="*/ 481273 h 568792"/>
                <a:gd name="connsiteX4" fmla="*/ 140625 w 140625"/>
                <a:gd name="connsiteY4" fmla="*/ 0 h 568792"/>
                <a:gd name="connsiteX0-1" fmla="*/ 3299 w 143924"/>
                <a:gd name="connsiteY0-2" fmla="*/ 34686 h 576719"/>
                <a:gd name="connsiteX1-3" fmla="*/ 0 w 143924"/>
                <a:gd name="connsiteY1-4" fmla="*/ 576719 h 576719"/>
                <a:gd name="connsiteX2-5" fmla="*/ 45032 w 143924"/>
                <a:gd name="connsiteY2-6" fmla="*/ 547251 h 576719"/>
                <a:gd name="connsiteX3-7" fmla="*/ 143924 w 143924"/>
                <a:gd name="connsiteY3-8" fmla="*/ 481273 h 576719"/>
                <a:gd name="connsiteX4-9" fmla="*/ 143924 w 143924"/>
                <a:gd name="connsiteY4-10" fmla="*/ 0 h 576719"/>
                <a:gd name="connsiteX5" fmla="*/ 3299 w 143924"/>
                <a:gd name="connsiteY5" fmla="*/ 34686 h 576719"/>
                <a:gd name="connsiteX0-11" fmla="*/ 121 w 140746"/>
                <a:gd name="connsiteY0-12" fmla="*/ 34686 h 571433"/>
                <a:gd name="connsiteX1-13" fmla="*/ 4745 w 140746"/>
                <a:gd name="connsiteY1-14" fmla="*/ 571433 h 571433"/>
                <a:gd name="connsiteX2-15" fmla="*/ 41854 w 140746"/>
                <a:gd name="connsiteY2-16" fmla="*/ 547251 h 571433"/>
                <a:gd name="connsiteX3-17" fmla="*/ 140746 w 140746"/>
                <a:gd name="connsiteY3-18" fmla="*/ 481273 h 571433"/>
                <a:gd name="connsiteX4-19" fmla="*/ 140746 w 140746"/>
                <a:gd name="connsiteY4-20" fmla="*/ 0 h 571433"/>
                <a:gd name="connsiteX5-21" fmla="*/ 121 w 140746"/>
                <a:gd name="connsiteY5-22" fmla="*/ 34686 h 571433"/>
              </a:gdLst>
              <a:ahLst/>
              <a:cxnLst>
                <a:cxn ang="0">
                  <a:pos x="connsiteX0-11" y="connsiteY0-12"/>
                </a:cxn>
                <a:cxn ang="0">
                  <a:pos x="connsiteX1-13" y="connsiteY1-14"/>
                </a:cxn>
                <a:cxn ang="0">
                  <a:pos x="connsiteX2-15" y="connsiteY2-16"/>
                </a:cxn>
                <a:cxn ang="0">
                  <a:pos x="connsiteX3-17" y="connsiteY3-18"/>
                </a:cxn>
                <a:cxn ang="0">
                  <a:pos x="connsiteX4-19" y="connsiteY4-20"/>
                </a:cxn>
                <a:cxn ang="0">
                  <a:pos x="connsiteX5-21" y="connsiteY5-22"/>
                </a:cxn>
              </a:cxnLst>
              <a:rect l="l" t="t" r="r" b="b"/>
              <a:pathLst>
                <a:path w="140746" h="571433">
                  <a:moveTo>
                    <a:pt x="121" y="34686"/>
                  </a:moveTo>
                  <a:cubicBezTo>
                    <a:pt x="-979" y="215364"/>
                    <a:pt x="5845" y="390755"/>
                    <a:pt x="4745" y="571433"/>
                  </a:cubicBezTo>
                  <a:lnTo>
                    <a:pt x="41854" y="547251"/>
                  </a:lnTo>
                  <a:lnTo>
                    <a:pt x="140746" y="481273"/>
                  </a:lnTo>
                  <a:lnTo>
                    <a:pt x="140746" y="0"/>
                  </a:lnTo>
                  <a:lnTo>
                    <a:pt x="121" y="3468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fontAlgn="auto"/>
              <a:endParaRPr lang="zh-CN" altLang="en-US" strike="noStrike" noProof="1"/>
            </a:p>
          </p:txBody>
        </p:sp>
        <p:sp>
          <p:nvSpPr>
            <p:cNvPr id="52" name="任意多边形 51"/>
            <p:cNvSpPr/>
            <p:nvPr/>
          </p:nvSpPr>
          <p:spPr>
            <a:xfrm rot="2022616" flipH="1" flipV="1">
              <a:off x="4627500" y="3210304"/>
              <a:ext cx="140625" cy="572703"/>
            </a:xfrm>
            <a:custGeom>
              <a:avLst/>
              <a:gdLst>
                <a:gd name="connsiteX0" fmla="*/ 140625 w 140625"/>
                <a:gd name="connsiteY0" fmla="*/ 478871 h 567419"/>
                <a:gd name="connsiteX1" fmla="*/ 34632 w 140625"/>
                <a:gd name="connsiteY1" fmla="*/ 549587 h 567419"/>
                <a:gd name="connsiteX2" fmla="*/ 0 w 140625"/>
                <a:gd name="connsiteY2" fmla="*/ 567419 h 567419"/>
                <a:gd name="connsiteX3" fmla="*/ 0 w 140625"/>
                <a:gd name="connsiteY3" fmla="*/ 34602 h 567419"/>
                <a:gd name="connsiteX4" fmla="*/ 140625 w 140625"/>
                <a:gd name="connsiteY4" fmla="*/ 0 h 567419"/>
                <a:gd name="connsiteX0-1" fmla="*/ 140625 w 140625"/>
                <a:gd name="connsiteY0-2" fmla="*/ 478871 h 567419"/>
                <a:gd name="connsiteX1-3" fmla="*/ 34632 w 140625"/>
                <a:gd name="connsiteY1-4" fmla="*/ 549587 h 567419"/>
                <a:gd name="connsiteX2-5" fmla="*/ 0 w 140625"/>
                <a:gd name="connsiteY2-6" fmla="*/ 567419 h 567419"/>
                <a:gd name="connsiteX3-7" fmla="*/ 0 w 140625"/>
                <a:gd name="connsiteY3-8" fmla="*/ 34602 h 567419"/>
                <a:gd name="connsiteX4-9" fmla="*/ 140625 w 140625"/>
                <a:gd name="connsiteY4-10" fmla="*/ 0 h 567419"/>
                <a:gd name="connsiteX5" fmla="*/ 140625 w 140625"/>
                <a:gd name="connsiteY5" fmla="*/ 478871 h 567419"/>
                <a:gd name="connsiteX0-11" fmla="*/ 140625 w 140625"/>
                <a:gd name="connsiteY0-12" fmla="*/ 478871 h 572703"/>
                <a:gd name="connsiteX1-13" fmla="*/ 34632 w 140625"/>
                <a:gd name="connsiteY1-14" fmla="*/ 549587 h 572703"/>
                <a:gd name="connsiteX2-15" fmla="*/ 662 w 140625"/>
                <a:gd name="connsiteY2-16" fmla="*/ 572703 h 572703"/>
                <a:gd name="connsiteX3-17" fmla="*/ 0 w 140625"/>
                <a:gd name="connsiteY3-18" fmla="*/ 34602 h 572703"/>
                <a:gd name="connsiteX4-19" fmla="*/ 140625 w 140625"/>
                <a:gd name="connsiteY4-20" fmla="*/ 0 h 572703"/>
                <a:gd name="connsiteX5-21" fmla="*/ 140625 w 140625"/>
                <a:gd name="connsiteY5-22" fmla="*/ 478871 h 572703"/>
              </a:gdLst>
              <a:ahLst/>
              <a:cxnLst>
                <a:cxn ang="0">
                  <a:pos x="connsiteX0-11" y="connsiteY0-12"/>
                </a:cxn>
                <a:cxn ang="0">
                  <a:pos x="connsiteX1-13" y="connsiteY1-14"/>
                </a:cxn>
                <a:cxn ang="0">
                  <a:pos x="connsiteX2-15" y="connsiteY2-16"/>
                </a:cxn>
                <a:cxn ang="0">
                  <a:pos x="connsiteX3-17" y="connsiteY3-18"/>
                </a:cxn>
                <a:cxn ang="0">
                  <a:pos x="connsiteX4-19" y="connsiteY4-20"/>
                </a:cxn>
                <a:cxn ang="0">
                  <a:pos x="connsiteX5-21" y="connsiteY5-22"/>
                </a:cxn>
              </a:cxnLst>
              <a:rect l="l" t="t" r="r" b="b"/>
              <a:pathLst>
                <a:path w="140625" h="572703">
                  <a:moveTo>
                    <a:pt x="140625" y="478871"/>
                  </a:moveTo>
                  <a:lnTo>
                    <a:pt x="34632" y="549587"/>
                  </a:lnTo>
                  <a:lnTo>
                    <a:pt x="662" y="572703"/>
                  </a:lnTo>
                  <a:cubicBezTo>
                    <a:pt x="441" y="393336"/>
                    <a:pt x="221" y="213969"/>
                    <a:pt x="0" y="34602"/>
                  </a:cubicBezTo>
                  <a:lnTo>
                    <a:pt x="140625" y="0"/>
                  </a:lnTo>
                  <a:lnTo>
                    <a:pt x="140625" y="478871"/>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fontAlgn="auto"/>
              <a:endParaRPr lang="zh-CN" altLang="en-US" strike="noStrike" noProof="1"/>
            </a:p>
          </p:txBody>
        </p:sp>
      </p:grpSp>
      <p:grpSp>
        <p:nvGrpSpPr>
          <p:cNvPr id="21" name="组合 20"/>
          <p:cNvGrpSpPr/>
          <p:nvPr>
            <p:custDataLst>
              <p:tags r:id="rId5"/>
            </p:custDataLst>
          </p:nvPr>
        </p:nvGrpSpPr>
        <p:grpSpPr>
          <a:xfrm>
            <a:off x="7164712" y="3488237"/>
            <a:ext cx="713479" cy="1279795"/>
            <a:chOff x="4946311" y="3240225"/>
            <a:chExt cx="528705" cy="884627"/>
          </a:xfrm>
          <a:solidFill>
            <a:schemeClr val="accent3"/>
          </a:solidFill>
        </p:grpSpPr>
        <p:sp>
          <p:nvSpPr>
            <p:cNvPr id="12" name="矩形 11"/>
            <p:cNvSpPr/>
            <p:nvPr/>
          </p:nvSpPr>
          <p:spPr>
            <a:xfrm>
              <a:off x="4997973" y="3299491"/>
              <a:ext cx="477043" cy="165100"/>
            </a:xfrm>
            <a:prstGeom prst="rect">
              <a:avLst/>
            </a:prstGeom>
            <a:grpFill/>
            <a:ln>
              <a:noFill/>
            </a:ln>
            <a:effectLst>
              <a:outerShdw blurRad="25400" dist="12700" dir="10800000" algn="t" rotWithShape="0">
                <a:prstClr val="black">
                  <a:alpha val="3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52500" lnSpcReduction="20000"/>
            </a:bodyPr>
            <a:lstStyle/>
            <a:p>
              <a:pPr algn="ctr" fontAlgn="auto"/>
              <a:endParaRPr lang="zh-CN" altLang="en-US" strike="noStrike" noProof="1"/>
            </a:p>
          </p:txBody>
        </p:sp>
        <p:sp>
          <p:nvSpPr>
            <p:cNvPr id="13" name="矩形 12"/>
            <p:cNvSpPr/>
            <p:nvPr/>
          </p:nvSpPr>
          <p:spPr>
            <a:xfrm>
              <a:off x="4946311" y="3879722"/>
              <a:ext cx="456475" cy="1651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52500" lnSpcReduction="20000"/>
            </a:bodyPr>
            <a:lstStyle/>
            <a:p>
              <a:pPr algn="ctr" fontAlgn="auto"/>
              <a:endParaRPr lang="zh-CN" altLang="en-US" strike="noStrike" noProof="1"/>
            </a:p>
          </p:txBody>
        </p:sp>
        <p:sp>
          <p:nvSpPr>
            <p:cNvPr id="55" name="任意多边形 54"/>
            <p:cNvSpPr/>
            <p:nvPr/>
          </p:nvSpPr>
          <p:spPr>
            <a:xfrm rot="19318059" flipH="1">
              <a:off x="5109070" y="3240225"/>
              <a:ext cx="172591" cy="884627"/>
            </a:xfrm>
            <a:custGeom>
              <a:avLst/>
              <a:gdLst>
                <a:gd name="connsiteX0" fmla="*/ 26795 w 172591"/>
                <a:gd name="connsiteY0" fmla="*/ 0 h 884627"/>
                <a:gd name="connsiteX1" fmla="*/ 0 w 172591"/>
                <a:gd name="connsiteY1" fmla="*/ 20959 h 884627"/>
                <a:gd name="connsiteX2" fmla="*/ 0 w 172591"/>
                <a:gd name="connsiteY2" fmla="*/ 814160 h 884627"/>
                <a:gd name="connsiteX3" fmla="*/ 106651 w 172591"/>
                <a:gd name="connsiteY3" fmla="*/ 884627 h 884627"/>
                <a:gd name="connsiteX4" fmla="*/ 172591 w 172591"/>
                <a:gd name="connsiteY4" fmla="*/ 832304 h 884627"/>
                <a:gd name="connsiteX5" fmla="*/ 172591 w 172591"/>
                <a:gd name="connsiteY5" fmla="*/ 96332 h 884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2591" h="884627">
                  <a:moveTo>
                    <a:pt x="26795" y="0"/>
                  </a:moveTo>
                  <a:lnTo>
                    <a:pt x="0" y="20959"/>
                  </a:lnTo>
                  <a:lnTo>
                    <a:pt x="0" y="814160"/>
                  </a:lnTo>
                  <a:lnTo>
                    <a:pt x="106651" y="884627"/>
                  </a:lnTo>
                  <a:lnTo>
                    <a:pt x="172591" y="832304"/>
                  </a:lnTo>
                  <a:lnTo>
                    <a:pt x="172591" y="96332"/>
                  </a:lnTo>
                  <a:close/>
                </a:path>
              </a:pathLst>
            </a:custGeom>
            <a:grpFill/>
            <a:ln>
              <a:noFill/>
            </a:ln>
            <a:effectLst>
              <a:outerShdw blurRad="508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fontAlgn="auto"/>
              <a:endParaRPr lang="zh-CN" altLang="en-US" strike="noStrike" noProof="1"/>
            </a:p>
          </p:txBody>
        </p:sp>
      </p:grpSp>
      <p:grpSp>
        <p:nvGrpSpPr>
          <p:cNvPr id="22" name="组合 21"/>
          <p:cNvGrpSpPr/>
          <p:nvPr>
            <p:custDataLst>
              <p:tags r:id="rId6"/>
            </p:custDataLst>
          </p:nvPr>
        </p:nvGrpSpPr>
        <p:grpSpPr>
          <a:xfrm>
            <a:off x="8219452" y="3573978"/>
            <a:ext cx="222800" cy="1078275"/>
            <a:chOff x="5727900" y="3299491"/>
            <a:chExt cx="165100" cy="745331"/>
          </a:xfrm>
          <a:solidFill>
            <a:schemeClr val="accent2"/>
          </a:solidFill>
        </p:grpSpPr>
        <p:sp>
          <p:nvSpPr>
            <p:cNvPr id="10" name="矩形 9"/>
            <p:cNvSpPr/>
            <p:nvPr/>
          </p:nvSpPr>
          <p:spPr>
            <a:xfrm>
              <a:off x="5727900" y="3299491"/>
              <a:ext cx="165100" cy="536943"/>
            </a:xfrm>
            <a:prstGeom prst="rect">
              <a:avLst/>
            </a:prstGeom>
            <a:grpFill/>
            <a:ln>
              <a:noFill/>
            </a:ln>
            <a:effectLst>
              <a:outerShdw blurRad="25400" dist="127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fontAlgn="auto"/>
              <a:endParaRPr lang="zh-CN" altLang="en-US" strike="noStrike" noProof="1"/>
            </a:p>
          </p:txBody>
        </p:sp>
        <p:sp>
          <p:nvSpPr>
            <p:cNvPr id="35" name="椭圆 34"/>
            <p:cNvSpPr/>
            <p:nvPr/>
          </p:nvSpPr>
          <p:spPr>
            <a:xfrm>
              <a:off x="5727900" y="3879722"/>
              <a:ext cx="165100" cy="165100"/>
            </a:xfrm>
            <a:prstGeom prst="ellipse">
              <a:avLst/>
            </a:prstGeom>
            <a:grpFill/>
            <a:ln>
              <a:noFill/>
            </a:ln>
            <a:effectLst>
              <a:outerShdw blurRad="25400" dist="127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fontScale="32500" lnSpcReduction="20000"/>
            </a:bodyPr>
            <a:lstStyle/>
            <a:p>
              <a:pPr algn="ctr" fontAlgn="auto"/>
              <a:endParaRPr lang="zh-CN" altLang="en-US" strike="noStrike" noProof="1"/>
            </a:p>
          </p:txBody>
        </p:sp>
      </p:grpSp>
      <p:grpSp>
        <p:nvGrpSpPr>
          <p:cNvPr id="17" name="组合 16"/>
          <p:cNvGrpSpPr/>
          <p:nvPr>
            <p:custDataLst>
              <p:tags r:id="rId7"/>
            </p:custDataLst>
          </p:nvPr>
        </p:nvGrpSpPr>
        <p:grpSpPr>
          <a:xfrm>
            <a:off x="5454776" y="3450825"/>
            <a:ext cx="739096" cy="1308273"/>
            <a:chOff x="3679209" y="3214366"/>
            <a:chExt cx="547688" cy="904312"/>
          </a:xfrm>
          <a:solidFill>
            <a:schemeClr val="accent1"/>
          </a:solidFill>
        </p:grpSpPr>
        <p:sp>
          <p:nvSpPr>
            <p:cNvPr id="7" name="矩形 6"/>
            <p:cNvSpPr/>
            <p:nvPr/>
          </p:nvSpPr>
          <p:spPr>
            <a:xfrm>
              <a:off x="3679209" y="3299491"/>
              <a:ext cx="165100" cy="74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fontAlgn="auto"/>
              <a:endParaRPr lang="zh-CN" altLang="en-US" strike="noStrike" noProof="1"/>
            </a:p>
          </p:txBody>
        </p:sp>
        <p:sp>
          <p:nvSpPr>
            <p:cNvPr id="26" name="任意多边形 25"/>
            <p:cNvSpPr/>
            <p:nvPr/>
          </p:nvSpPr>
          <p:spPr>
            <a:xfrm rot="19848040" flipH="1">
              <a:off x="3864430" y="3214366"/>
              <a:ext cx="169748" cy="904312"/>
            </a:xfrm>
            <a:custGeom>
              <a:avLst/>
              <a:gdLst>
                <a:gd name="connsiteX0" fmla="*/ 141593 w 165100"/>
                <a:gd name="connsiteY0" fmla="*/ 0 h 904312"/>
                <a:gd name="connsiteX1" fmla="*/ 0 w 165100"/>
                <a:gd name="connsiteY1" fmla="*/ 79132 h 904312"/>
                <a:gd name="connsiteX2" fmla="*/ 0 w 165100"/>
                <a:gd name="connsiteY2" fmla="*/ 868605 h 904312"/>
                <a:gd name="connsiteX3" fmla="*/ 19955 w 165100"/>
                <a:gd name="connsiteY3" fmla="*/ 904312 h 904312"/>
                <a:gd name="connsiteX4" fmla="*/ 165100 w 165100"/>
                <a:gd name="connsiteY4" fmla="*/ 823196 h 904312"/>
                <a:gd name="connsiteX5" fmla="*/ 165100 w 165100"/>
                <a:gd name="connsiteY5" fmla="*/ 42063 h 904312"/>
                <a:gd name="connsiteX0-1" fmla="*/ 141593 w 169748"/>
                <a:gd name="connsiteY0-2" fmla="*/ 0 h 904312"/>
                <a:gd name="connsiteX1-3" fmla="*/ 0 w 169748"/>
                <a:gd name="connsiteY1-4" fmla="*/ 79132 h 904312"/>
                <a:gd name="connsiteX2-5" fmla="*/ 0 w 169748"/>
                <a:gd name="connsiteY2-6" fmla="*/ 868605 h 904312"/>
                <a:gd name="connsiteX3-7" fmla="*/ 19955 w 169748"/>
                <a:gd name="connsiteY3-8" fmla="*/ 904312 h 904312"/>
                <a:gd name="connsiteX4-9" fmla="*/ 169748 w 169748"/>
                <a:gd name="connsiteY4-10" fmla="*/ 831511 h 904312"/>
                <a:gd name="connsiteX5-11" fmla="*/ 165100 w 169748"/>
                <a:gd name="connsiteY5-12" fmla="*/ 42063 h 904312"/>
                <a:gd name="connsiteX6" fmla="*/ 141593 w 169748"/>
                <a:gd name="connsiteY6" fmla="*/ 0 h 90431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 y="connsiteY6"/>
                </a:cxn>
              </a:cxnLst>
              <a:rect l="l" t="t" r="r" b="b"/>
              <a:pathLst>
                <a:path w="169748" h="904312">
                  <a:moveTo>
                    <a:pt x="141593" y="0"/>
                  </a:moveTo>
                  <a:lnTo>
                    <a:pt x="0" y="79132"/>
                  </a:lnTo>
                  <a:lnTo>
                    <a:pt x="0" y="868605"/>
                  </a:lnTo>
                  <a:lnTo>
                    <a:pt x="19955" y="904312"/>
                  </a:lnTo>
                  <a:lnTo>
                    <a:pt x="169748" y="831511"/>
                  </a:lnTo>
                  <a:cubicBezTo>
                    <a:pt x="168199" y="568362"/>
                    <a:pt x="166649" y="305212"/>
                    <a:pt x="165100" y="42063"/>
                  </a:cubicBezTo>
                  <a:lnTo>
                    <a:pt x="141593" y="0"/>
                  </a:lnTo>
                  <a:close/>
                </a:path>
              </a:pathLst>
            </a:custGeom>
            <a:grpFill/>
            <a:ln>
              <a:noFill/>
            </a:ln>
            <a:effectLst>
              <a:outerShdw blurRad="50800" dist="12700" dir="60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fontAlgn="auto"/>
              <a:endParaRPr lang="zh-CN" altLang="en-US" strike="noStrike" noProof="1"/>
            </a:p>
          </p:txBody>
        </p:sp>
        <p:sp>
          <p:nvSpPr>
            <p:cNvPr id="8" name="矩形 7"/>
            <p:cNvSpPr/>
            <p:nvPr/>
          </p:nvSpPr>
          <p:spPr>
            <a:xfrm>
              <a:off x="4061797" y="3297485"/>
              <a:ext cx="165100" cy="745885"/>
            </a:xfrm>
            <a:prstGeom prst="rect">
              <a:avLst/>
            </a:prstGeom>
            <a:grpFill/>
            <a:ln>
              <a:noFill/>
            </a:ln>
            <a:effectLst>
              <a:outerShdw blurRad="50800" dist="12700" dir="108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rmAutofit/>
            </a:bodyPr>
            <a:lstStyle/>
            <a:p>
              <a:pPr algn="ctr" fontAlgn="auto"/>
              <a:endParaRPr lang="zh-CN" altLang="en-US" strike="noStrike" noProof="1"/>
            </a:p>
          </p:txBody>
        </p:sp>
      </p:grpSp>
    </p:spTree>
    <p:custDataLst>
      <p:tags r:id="rId8"/>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custDataLst>
              <p:tags r:id="rId1"/>
            </p:custDataLst>
          </p:nvPr>
        </p:nvSpPr>
        <p:spPr>
          <a:xfrm>
            <a:off x="643890" y="-36195"/>
            <a:ext cx="10515600" cy="818515"/>
          </a:xfrm>
        </p:spPr>
        <p:txBody>
          <a:bodyPr vert="horz" wrap="square" lIns="91440" tIns="45720" rIns="91440" bIns="45720" rtlCol="0" anchor="b">
            <a:normAutofit/>
          </a:bodyPr>
          <a:lstStyle/>
          <a:p>
            <a:pPr fontAlgn="auto"/>
            <a:r>
              <a:rPr lang="zh-CN" altLang="en-US" strike="noStrike" noProof="1" dirty="0"/>
              <a:t>作者介绍</a:t>
            </a:r>
            <a:endParaRPr lang="zh-CN" altLang="en-US" strike="noStrike" noProof="1" dirty="0"/>
          </a:p>
        </p:txBody>
      </p:sp>
      <p:sp>
        <p:nvSpPr>
          <p:cNvPr id="2" name="内容占位符 1"/>
          <p:cNvSpPr>
            <a:spLocks noGrp="1"/>
          </p:cNvSpPr>
          <p:nvPr>
            <p:ph sz="half" idx="1"/>
            <p:custDataLst>
              <p:tags r:id="rId2"/>
            </p:custDataLst>
          </p:nvPr>
        </p:nvSpPr>
        <p:spPr>
          <a:xfrm>
            <a:off x="935038" y="914400"/>
            <a:ext cx="10321925" cy="4351338"/>
          </a:xfrm>
          <a:ln/>
        </p:spPr>
        <p:txBody>
          <a:bodyPr lIns="91440" tIns="45720" rIns="91440" bIns="45720" anchor="t"/>
          <a:p>
            <a:pPr defTabSz="914400">
              <a:lnSpc>
                <a:spcPct val="200000"/>
              </a:lnSpc>
            </a:pPr>
            <a:r>
              <a:rPr lang="zh-CN" altLang="en-US" sz="1800" kern="1200" dirty="0">
                <a:latin typeface="+mn-lt"/>
                <a:ea typeface="+mn-ea"/>
                <a:cs typeface="+mn-cs"/>
              </a:rPr>
              <a:t>金庸，原名查良镛，1924年3月10日生于浙江省海宁市 ，武侠小说作家、新闻学家、企业家、政治评论家、社会活动家。</a:t>
            </a:r>
            <a:endParaRPr lang="zh-CN" altLang="en-US" sz="1800" kern="1200" dirty="0">
              <a:latin typeface="+mn-lt"/>
              <a:ea typeface="+mn-ea"/>
              <a:cs typeface="+mn-cs"/>
            </a:endParaRPr>
          </a:p>
          <a:p>
            <a:pPr defTabSz="914400">
              <a:lnSpc>
                <a:spcPct val="200000"/>
              </a:lnSpc>
            </a:pPr>
            <a:r>
              <a:rPr lang="zh-CN" altLang="en-US" sz="2000" kern="1200" dirty="0">
                <a:latin typeface="+mn-lt"/>
                <a:ea typeface="+mn-ea"/>
                <a:cs typeface="+mn-cs"/>
              </a:rPr>
              <a:t>1944年考入重庆中央政治大学外交系。1946年秋，金庸进入上海《大公报》任国际电讯翻译。1952年调入《新晚报》编辑副刊，并写出《绝代佳人》、《兰花花》等电影剧本。1959年，金庸等人于香港创办《明报》。</a:t>
            </a:r>
            <a:endParaRPr lang="zh-CN" altLang="en-US" sz="2000" kern="1200" dirty="0">
              <a:latin typeface="+mn-lt"/>
              <a:ea typeface="+mn-ea"/>
              <a:cs typeface="+mn-cs"/>
            </a:endParaRPr>
          </a:p>
          <a:p>
            <a:pPr defTabSz="914400">
              <a:lnSpc>
                <a:spcPct val="200000"/>
              </a:lnSpc>
            </a:pPr>
            <a:r>
              <a:rPr lang="zh-CN" altLang="en-US" sz="2000" kern="1200" dirty="0">
                <a:latin typeface="+mn-lt"/>
                <a:ea typeface="+mn-ea"/>
                <a:cs typeface="+mn-cs"/>
              </a:rPr>
              <a:t>1996年至1997年，担任全国人大常委香港筹委会委员。1998年，获文学创作终身成就奖。 2000年，获得大紫荆勋章。2009年9月，被聘为中国作协第七届全国委员会名誉副主席。 同年荣获2008影响世界华人终身成就奖。</a:t>
            </a:r>
            <a:endParaRPr lang="zh-CN" altLang="en-US" sz="2000" kern="1200" dirty="0">
              <a:latin typeface="+mn-lt"/>
              <a:ea typeface="+mn-ea"/>
              <a:cs typeface="+mn-cs"/>
            </a:endParaRPr>
          </a:p>
        </p:txBody>
      </p:sp>
      <p:sp>
        <p:nvSpPr>
          <p:cNvPr id="8195" name="内容占位符 4"/>
          <p:cNvSpPr>
            <a:spLocks noGrp="1"/>
          </p:cNvSpPr>
          <p:nvPr>
            <p:ph sz="half" idx="2"/>
          </p:nvPr>
        </p:nvSpPr>
        <p:spPr>
          <a:ln/>
        </p:spPr>
        <p:txBody>
          <a:bodyPr lIns="91440" tIns="45720" rIns="91440" bIns="45720" anchor="t"/>
          <a:p>
            <a:pPr defTabSz="914400"/>
            <a:endParaRPr lang="zh-CN" altLang="en-US" kern="1200">
              <a:latin typeface="+mn-lt"/>
              <a:ea typeface="+mn-ea"/>
              <a:cs typeface="+mn-cs"/>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xEl>
                                              <p:charRg st="0" end="58"/>
                                            </p:txEl>
                                          </p:spTgt>
                                        </p:tgtEl>
                                        <p:attrNameLst>
                                          <p:attrName>style.visibility</p:attrName>
                                        </p:attrNameLst>
                                      </p:cBhvr>
                                      <p:to>
                                        <p:strVal val="visible"/>
                                      </p:to>
                                    </p:set>
                                    <p:animEffect transition="in" filter="wipe(down)">
                                      <p:cBhvr>
                                        <p:cTn id="7" dur="580">
                                          <p:stCondLst>
                                            <p:cond delay="0"/>
                                          </p:stCondLst>
                                        </p:cTn>
                                        <p:tgtEl>
                                          <p:spTgt spid="2">
                                            <p:txEl>
                                              <p:charRg st="0" end="58"/>
                                            </p:txEl>
                                          </p:spTgt>
                                        </p:tgtEl>
                                      </p:cBhvr>
                                    </p:animEffect>
                                    <p:anim calcmode="lin" valueType="num">
                                      <p:cBhvr>
                                        <p:cTn id="8" dur="1822" tmFilter="0,0; 0.14,0.36; 0.43,0.73; 0.71,0.91; 1.0,1.0">
                                          <p:stCondLst>
                                            <p:cond delay="0"/>
                                          </p:stCondLst>
                                        </p:cTn>
                                        <p:tgtEl>
                                          <p:spTgt spid="2">
                                            <p:txEl>
                                              <p:charRg st="0" end="58"/>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xEl>
                                              <p:charRg st="0" end="58"/>
                                            </p:txEl>
                                          </p:spTgt>
                                        </p:tgtEl>
                                        <p:attrNameLst>
                                          <p:attrName>ppt_y</p:attrName>
                                        </p:attrNameLst>
                                      </p:cBhvr>
                                      <p:tavLst>
                                        <p:tav tm="0" fmla="#ppt_y-sin(pi*$)/3">
                                          <p:val>
                                            <p:fltVal val="0.500000"/>
                                          </p:val>
                                        </p:tav>
                                        <p:tav tm="100000">
                                          <p:val>
                                            <p:fltVal val="1.000000"/>
                                          </p:val>
                                        </p:tav>
                                      </p:tavLst>
                                    </p:anim>
                                    <p:anim calcmode="lin" valueType="num">
                                      <p:cBhvr>
                                        <p:cTn id="10" dur="664" tmFilter="0, 0; 0.125,0.2665; 0.25,0.4; 0.375,0.465; 0.5,0.5;  0.625,0.535; 0.75,0.6; 0.875,0.7335; 1,1">
                                          <p:stCondLst>
                                            <p:cond delay="664"/>
                                          </p:stCondLst>
                                        </p:cTn>
                                        <p:tgtEl>
                                          <p:spTgt spid="2">
                                            <p:txEl>
                                              <p:charRg st="0" end="58"/>
                                            </p:txEl>
                                          </p:spTgt>
                                        </p:tgtEl>
                                        <p:attrNameLst>
                                          <p:attrName>ppt_y</p:attrName>
                                        </p:attrNameLst>
                                      </p:cBhvr>
                                      <p:tavLst>
                                        <p:tav tm="0" fmla="#ppt_y-sin(pi*$)/9">
                                          <p:val>
                                            <p:fltVal val="0.000000"/>
                                          </p:val>
                                        </p:tav>
                                        <p:tav tm="100000">
                                          <p:val>
                                            <p:fltVal val="1.000000"/>
                                          </p:val>
                                        </p:tav>
                                      </p:tavLst>
                                    </p:anim>
                                    <p:anim calcmode="lin" valueType="num">
                                      <p:cBhvr>
                                        <p:cTn id="11" dur="332" tmFilter="0, 0; 0.125,0.2665; 0.25,0.4; 0.375,0.465; 0.5,0.5;  0.625,0.535; 0.75,0.6; 0.875,0.7335; 1,1">
                                          <p:stCondLst>
                                            <p:cond delay="1324"/>
                                          </p:stCondLst>
                                        </p:cTn>
                                        <p:tgtEl>
                                          <p:spTgt spid="2">
                                            <p:txEl>
                                              <p:charRg st="0" end="58"/>
                                            </p:txEl>
                                          </p:spTgt>
                                        </p:tgtEl>
                                        <p:attrNameLst>
                                          <p:attrName>ppt_y</p:attrName>
                                        </p:attrNameLst>
                                      </p:cBhvr>
                                      <p:tavLst>
                                        <p:tav tm="0" fmla="#ppt_y-sin(pi*$)/27">
                                          <p:val>
                                            <p:fltVal val="0.000000"/>
                                          </p:val>
                                        </p:tav>
                                        <p:tav tm="100000">
                                          <p:val>
                                            <p:fltVal val="1.000000"/>
                                          </p:val>
                                        </p:tav>
                                      </p:tavLst>
                                    </p:anim>
                                    <p:anim calcmode="lin" valueType="num">
                                      <p:cBhvr>
                                        <p:cTn id="12" dur="164" tmFilter="0, 0; 0.125,0.2665; 0.25,0.4; 0.375,0.465; 0.5,0.5;  0.625,0.535; 0.75,0.6; 0.875,0.7335; 1,1">
                                          <p:stCondLst>
                                            <p:cond delay="1656"/>
                                          </p:stCondLst>
                                        </p:cTn>
                                        <p:tgtEl>
                                          <p:spTgt spid="2">
                                            <p:txEl>
                                              <p:charRg st="0" end="58"/>
                                            </p:txEl>
                                          </p:spTgt>
                                        </p:tgtEl>
                                        <p:attrNameLst>
                                          <p:attrName>ppt_y</p:attrName>
                                        </p:attrNameLst>
                                      </p:cBhvr>
                                      <p:tavLst>
                                        <p:tav tm="0" fmla="#ppt_y-sin(pi*$)/81">
                                          <p:val>
                                            <p:fltVal val="0.000000"/>
                                          </p:val>
                                        </p:tav>
                                        <p:tav tm="100000">
                                          <p:val>
                                            <p:fltVal val="1.000000"/>
                                          </p:val>
                                        </p:tav>
                                      </p:tavLst>
                                    </p:anim>
                                    <p:animScale>
                                      <p:cBhvr>
                                        <p:cTn id="13" dur="26">
                                          <p:stCondLst>
                                            <p:cond delay="650"/>
                                          </p:stCondLst>
                                        </p:cTn>
                                        <p:tgtEl>
                                          <p:spTgt spid="2">
                                            <p:txEl>
                                              <p:charRg st="0" end="58"/>
                                            </p:txEl>
                                          </p:spTgt>
                                        </p:tgtEl>
                                      </p:cBhvr>
                                      <p:to x="100000" y="60000"/>
                                    </p:animScale>
                                    <p:animScale>
                                      <p:cBhvr>
                                        <p:cTn id="14" dur="166" decel="50000">
                                          <p:stCondLst>
                                            <p:cond delay="676"/>
                                          </p:stCondLst>
                                        </p:cTn>
                                        <p:tgtEl>
                                          <p:spTgt spid="2">
                                            <p:txEl>
                                              <p:charRg st="0" end="58"/>
                                            </p:txEl>
                                          </p:spTgt>
                                        </p:tgtEl>
                                      </p:cBhvr>
                                      <p:to x="100000" y="100000"/>
                                    </p:animScale>
                                    <p:animScale>
                                      <p:cBhvr>
                                        <p:cTn id="15" dur="26">
                                          <p:stCondLst>
                                            <p:cond delay="1312"/>
                                          </p:stCondLst>
                                        </p:cTn>
                                        <p:tgtEl>
                                          <p:spTgt spid="2">
                                            <p:txEl>
                                              <p:charRg st="0" end="58"/>
                                            </p:txEl>
                                          </p:spTgt>
                                        </p:tgtEl>
                                      </p:cBhvr>
                                      <p:to x="100000" y="80000"/>
                                    </p:animScale>
                                    <p:animScale>
                                      <p:cBhvr>
                                        <p:cTn id="16" dur="166" decel="50000">
                                          <p:stCondLst>
                                            <p:cond delay="1338"/>
                                          </p:stCondLst>
                                        </p:cTn>
                                        <p:tgtEl>
                                          <p:spTgt spid="2">
                                            <p:txEl>
                                              <p:charRg st="0" end="58"/>
                                            </p:txEl>
                                          </p:spTgt>
                                        </p:tgtEl>
                                      </p:cBhvr>
                                      <p:to x="100000" y="100000"/>
                                    </p:animScale>
                                    <p:animScale>
                                      <p:cBhvr>
                                        <p:cTn id="17" dur="26">
                                          <p:stCondLst>
                                            <p:cond delay="1642"/>
                                          </p:stCondLst>
                                        </p:cTn>
                                        <p:tgtEl>
                                          <p:spTgt spid="2">
                                            <p:txEl>
                                              <p:charRg st="0" end="58"/>
                                            </p:txEl>
                                          </p:spTgt>
                                        </p:tgtEl>
                                      </p:cBhvr>
                                      <p:to x="100000" y="90000"/>
                                    </p:animScale>
                                    <p:animScale>
                                      <p:cBhvr>
                                        <p:cTn id="18" dur="166" decel="50000">
                                          <p:stCondLst>
                                            <p:cond delay="1668"/>
                                          </p:stCondLst>
                                        </p:cTn>
                                        <p:tgtEl>
                                          <p:spTgt spid="2">
                                            <p:txEl>
                                              <p:charRg st="0" end="58"/>
                                            </p:txEl>
                                          </p:spTgt>
                                        </p:tgtEl>
                                      </p:cBhvr>
                                      <p:to x="100000" y="100000"/>
                                    </p:animScale>
                                    <p:animScale>
                                      <p:cBhvr>
                                        <p:cTn id="19" dur="26">
                                          <p:stCondLst>
                                            <p:cond delay="1808"/>
                                          </p:stCondLst>
                                        </p:cTn>
                                        <p:tgtEl>
                                          <p:spTgt spid="2">
                                            <p:txEl>
                                              <p:charRg st="0" end="58"/>
                                            </p:txEl>
                                          </p:spTgt>
                                        </p:tgtEl>
                                      </p:cBhvr>
                                      <p:to x="100000" y="95000"/>
                                    </p:animScale>
                                    <p:animScale>
                                      <p:cBhvr>
                                        <p:cTn id="20" dur="166" decel="50000">
                                          <p:stCondLst>
                                            <p:cond delay="1834"/>
                                          </p:stCondLst>
                                        </p:cTn>
                                        <p:tgtEl>
                                          <p:spTgt spid="2">
                                            <p:txEl>
                                              <p:charRg st="0" end="58"/>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2">
                                            <p:txEl>
                                              <p:charRg st="58" end="162"/>
                                            </p:txEl>
                                          </p:spTgt>
                                        </p:tgtEl>
                                        <p:attrNameLst>
                                          <p:attrName>style.visibility</p:attrName>
                                        </p:attrNameLst>
                                      </p:cBhvr>
                                      <p:to>
                                        <p:strVal val="visible"/>
                                      </p:to>
                                    </p:set>
                                    <p:animEffect transition="in" filter="wipe(down)">
                                      <p:cBhvr>
                                        <p:cTn id="25" dur="580">
                                          <p:stCondLst>
                                            <p:cond delay="0"/>
                                          </p:stCondLst>
                                        </p:cTn>
                                        <p:tgtEl>
                                          <p:spTgt spid="2">
                                            <p:txEl>
                                              <p:charRg st="58" end="162"/>
                                            </p:txEl>
                                          </p:spTgt>
                                        </p:tgtEl>
                                      </p:cBhvr>
                                    </p:animEffect>
                                    <p:anim calcmode="lin" valueType="num">
                                      <p:cBhvr>
                                        <p:cTn id="26" dur="1822" tmFilter="0,0; 0.14,0.36; 0.43,0.73; 0.71,0.91; 1.0,1.0">
                                          <p:stCondLst>
                                            <p:cond delay="0"/>
                                          </p:stCondLst>
                                        </p:cTn>
                                        <p:tgtEl>
                                          <p:spTgt spid="2">
                                            <p:txEl>
                                              <p:charRg st="58" end="162"/>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
                                            <p:txEl>
                                              <p:charRg st="58" end="162"/>
                                            </p:txEl>
                                          </p:spTgt>
                                        </p:tgtEl>
                                        <p:attrNameLst>
                                          <p:attrName>ppt_y</p:attrName>
                                        </p:attrNameLst>
                                      </p:cBhvr>
                                      <p:tavLst>
                                        <p:tav tm="0" fmla="#ppt_y-sin(pi*$)/3">
                                          <p:val>
                                            <p:fltVal val="0.500000"/>
                                          </p:val>
                                        </p:tav>
                                        <p:tav tm="100000">
                                          <p:val>
                                            <p:fltVal val="1.000000"/>
                                          </p:val>
                                        </p:tav>
                                      </p:tavLst>
                                    </p:anim>
                                    <p:anim calcmode="lin" valueType="num">
                                      <p:cBhvr>
                                        <p:cTn id="28" dur="664" tmFilter="0, 0; 0.125,0.2665; 0.25,0.4; 0.375,0.465; 0.5,0.5;  0.625,0.535; 0.75,0.6; 0.875,0.7335; 1,1">
                                          <p:stCondLst>
                                            <p:cond delay="664"/>
                                          </p:stCondLst>
                                        </p:cTn>
                                        <p:tgtEl>
                                          <p:spTgt spid="2">
                                            <p:txEl>
                                              <p:charRg st="58" end="162"/>
                                            </p:txEl>
                                          </p:spTgt>
                                        </p:tgtEl>
                                        <p:attrNameLst>
                                          <p:attrName>ppt_y</p:attrName>
                                        </p:attrNameLst>
                                      </p:cBhvr>
                                      <p:tavLst>
                                        <p:tav tm="0" fmla="#ppt_y-sin(pi*$)/9">
                                          <p:val>
                                            <p:fltVal val="0.000000"/>
                                          </p:val>
                                        </p:tav>
                                        <p:tav tm="100000">
                                          <p:val>
                                            <p:fltVal val="1.000000"/>
                                          </p:val>
                                        </p:tav>
                                      </p:tavLst>
                                    </p:anim>
                                    <p:anim calcmode="lin" valueType="num">
                                      <p:cBhvr>
                                        <p:cTn id="29" dur="332" tmFilter="0, 0; 0.125,0.2665; 0.25,0.4; 0.375,0.465; 0.5,0.5;  0.625,0.535; 0.75,0.6; 0.875,0.7335; 1,1">
                                          <p:stCondLst>
                                            <p:cond delay="1324"/>
                                          </p:stCondLst>
                                        </p:cTn>
                                        <p:tgtEl>
                                          <p:spTgt spid="2">
                                            <p:txEl>
                                              <p:charRg st="58" end="162"/>
                                            </p:txEl>
                                          </p:spTgt>
                                        </p:tgtEl>
                                        <p:attrNameLst>
                                          <p:attrName>ppt_y</p:attrName>
                                        </p:attrNameLst>
                                      </p:cBhvr>
                                      <p:tavLst>
                                        <p:tav tm="0" fmla="#ppt_y-sin(pi*$)/27">
                                          <p:val>
                                            <p:fltVal val="0.000000"/>
                                          </p:val>
                                        </p:tav>
                                        <p:tav tm="100000">
                                          <p:val>
                                            <p:fltVal val="1.000000"/>
                                          </p:val>
                                        </p:tav>
                                      </p:tavLst>
                                    </p:anim>
                                    <p:anim calcmode="lin" valueType="num">
                                      <p:cBhvr>
                                        <p:cTn id="30" dur="164" tmFilter="0, 0; 0.125,0.2665; 0.25,0.4; 0.375,0.465; 0.5,0.5;  0.625,0.535; 0.75,0.6; 0.875,0.7335; 1,1">
                                          <p:stCondLst>
                                            <p:cond delay="1656"/>
                                          </p:stCondLst>
                                        </p:cTn>
                                        <p:tgtEl>
                                          <p:spTgt spid="2">
                                            <p:txEl>
                                              <p:charRg st="58" end="162"/>
                                            </p:txEl>
                                          </p:spTgt>
                                        </p:tgtEl>
                                        <p:attrNameLst>
                                          <p:attrName>ppt_y</p:attrName>
                                        </p:attrNameLst>
                                      </p:cBhvr>
                                      <p:tavLst>
                                        <p:tav tm="0" fmla="#ppt_y-sin(pi*$)/81">
                                          <p:val>
                                            <p:fltVal val="0.000000"/>
                                          </p:val>
                                        </p:tav>
                                        <p:tav tm="100000">
                                          <p:val>
                                            <p:fltVal val="1.000000"/>
                                          </p:val>
                                        </p:tav>
                                      </p:tavLst>
                                    </p:anim>
                                    <p:animScale>
                                      <p:cBhvr>
                                        <p:cTn id="31" dur="26">
                                          <p:stCondLst>
                                            <p:cond delay="650"/>
                                          </p:stCondLst>
                                        </p:cTn>
                                        <p:tgtEl>
                                          <p:spTgt spid="2">
                                            <p:txEl>
                                              <p:charRg st="58" end="162"/>
                                            </p:txEl>
                                          </p:spTgt>
                                        </p:tgtEl>
                                      </p:cBhvr>
                                      <p:to x="100000" y="60000"/>
                                    </p:animScale>
                                    <p:animScale>
                                      <p:cBhvr>
                                        <p:cTn id="32" dur="166" decel="50000">
                                          <p:stCondLst>
                                            <p:cond delay="676"/>
                                          </p:stCondLst>
                                        </p:cTn>
                                        <p:tgtEl>
                                          <p:spTgt spid="2">
                                            <p:txEl>
                                              <p:charRg st="58" end="162"/>
                                            </p:txEl>
                                          </p:spTgt>
                                        </p:tgtEl>
                                      </p:cBhvr>
                                      <p:to x="100000" y="100000"/>
                                    </p:animScale>
                                    <p:animScale>
                                      <p:cBhvr>
                                        <p:cTn id="33" dur="26">
                                          <p:stCondLst>
                                            <p:cond delay="1312"/>
                                          </p:stCondLst>
                                        </p:cTn>
                                        <p:tgtEl>
                                          <p:spTgt spid="2">
                                            <p:txEl>
                                              <p:charRg st="58" end="162"/>
                                            </p:txEl>
                                          </p:spTgt>
                                        </p:tgtEl>
                                      </p:cBhvr>
                                      <p:to x="100000" y="80000"/>
                                    </p:animScale>
                                    <p:animScale>
                                      <p:cBhvr>
                                        <p:cTn id="34" dur="166" decel="50000">
                                          <p:stCondLst>
                                            <p:cond delay="1338"/>
                                          </p:stCondLst>
                                        </p:cTn>
                                        <p:tgtEl>
                                          <p:spTgt spid="2">
                                            <p:txEl>
                                              <p:charRg st="58" end="162"/>
                                            </p:txEl>
                                          </p:spTgt>
                                        </p:tgtEl>
                                      </p:cBhvr>
                                      <p:to x="100000" y="100000"/>
                                    </p:animScale>
                                    <p:animScale>
                                      <p:cBhvr>
                                        <p:cTn id="35" dur="26">
                                          <p:stCondLst>
                                            <p:cond delay="1642"/>
                                          </p:stCondLst>
                                        </p:cTn>
                                        <p:tgtEl>
                                          <p:spTgt spid="2">
                                            <p:txEl>
                                              <p:charRg st="58" end="162"/>
                                            </p:txEl>
                                          </p:spTgt>
                                        </p:tgtEl>
                                      </p:cBhvr>
                                      <p:to x="100000" y="90000"/>
                                    </p:animScale>
                                    <p:animScale>
                                      <p:cBhvr>
                                        <p:cTn id="36" dur="166" decel="50000">
                                          <p:stCondLst>
                                            <p:cond delay="1668"/>
                                          </p:stCondLst>
                                        </p:cTn>
                                        <p:tgtEl>
                                          <p:spTgt spid="2">
                                            <p:txEl>
                                              <p:charRg st="58" end="162"/>
                                            </p:txEl>
                                          </p:spTgt>
                                        </p:tgtEl>
                                      </p:cBhvr>
                                      <p:to x="100000" y="100000"/>
                                    </p:animScale>
                                    <p:animScale>
                                      <p:cBhvr>
                                        <p:cTn id="37" dur="26">
                                          <p:stCondLst>
                                            <p:cond delay="1808"/>
                                          </p:stCondLst>
                                        </p:cTn>
                                        <p:tgtEl>
                                          <p:spTgt spid="2">
                                            <p:txEl>
                                              <p:charRg st="58" end="162"/>
                                            </p:txEl>
                                          </p:spTgt>
                                        </p:tgtEl>
                                      </p:cBhvr>
                                      <p:to x="100000" y="95000"/>
                                    </p:animScale>
                                    <p:animScale>
                                      <p:cBhvr>
                                        <p:cTn id="38" dur="166" decel="50000">
                                          <p:stCondLst>
                                            <p:cond delay="1834"/>
                                          </p:stCondLst>
                                        </p:cTn>
                                        <p:tgtEl>
                                          <p:spTgt spid="2">
                                            <p:txEl>
                                              <p:charRg st="58" end="162"/>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2">
                                            <p:txEl>
                                              <p:charRg st="162" end="273"/>
                                            </p:txEl>
                                          </p:spTgt>
                                        </p:tgtEl>
                                        <p:attrNameLst>
                                          <p:attrName>style.visibility</p:attrName>
                                        </p:attrNameLst>
                                      </p:cBhvr>
                                      <p:to>
                                        <p:strVal val="visible"/>
                                      </p:to>
                                    </p:set>
                                    <p:animEffect transition="in" filter="wipe(down)">
                                      <p:cBhvr>
                                        <p:cTn id="43" dur="580">
                                          <p:stCondLst>
                                            <p:cond delay="0"/>
                                          </p:stCondLst>
                                        </p:cTn>
                                        <p:tgtEl>
                                          <p:spTgt spid="2">
                                            <p:txEl>
                                              <p:charRg st="162" end="273"/>
                                            </p:txEl>
                                          </p:spTgt>
                                        </p:tgtEl>
                                      </p:cBhvr>
                                    </p:animEffect>
                                    <p:anim calcmode="lin" valueType="num">
                                      <p:cBhvr>
                                        <p:cTn id="44" dur="1822" tmFilter="0,0; 0.14,0.36; 0.43,0.73; 0.71,0.91; 1.0,1.0">
                                          <p:stCondLst>
                                            <p:cond delay="0"/>
                                          </p:stCondLst>
                                        </p:cTn>
                                        <p:tgtEl>
                                          <p:spTgt spid="2">
                                            <p:txEl>
                                              <p:charRg st="162" end="273"/>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2">
                                            <p:txEl>
                                              <p:charRg st="162" end="273"/>
                                            </p:txEl>
                                          </p:spTgt>
                                        </p:tgtEl>
                                        <p:attrNameLst>
                                          <p:attrName>ppt_y</p:attrName>
                                        </p:attrNameLst>
                                      </p:cBhvr>
                                      <p:tavLst>
                                        <p:tav tm="0" fmla="#ppt_y-sin(pi*$)/3">
                                          <p:val>
                                            <p:fltVal val="0.500000"/>
                                          </p:val>
                                        </p:tav>
                                        <p:tav tm="100000">
                                          <p:val>
                                            <p:fltVal val="1.000000"/>
                                          </p:val>
                                        </p:tav>
                                      </p:tavLst>
                                    </p:anim>
                                    <p:anim calcmode="lin" valueType="num">
                                      <p:cBhvr>
                                        <p:cTn id="46" dur="664" tmFilter="0, 0; 0.125,0.2665; 0.25,0.4; 0.375,0.465; 0.5,0.5;  0.625,0.535; 0.75,0.6; 0.875,0.7335; 1,1">
                                          <p:stCondLst>
                                            <p:cond delay="664"/>
                                          </p:stCondLst>
                                        </p:cTn>
                                        <p:tgtEl>
                                          <p:spTgt spid="2">
                                            <p:txEl>
                                              <p:charRg st="162" end="273"/>
                                            </p:txEl>
                                          </p:spTgt>
                                        </p:tgtEl>
                                        <p:attrNameLst>
                                          <p:attrName>ppt_y</p:attrName>
                                        </p:attrNameLst>
                                      </p:cBhvr>
                                      <p:tavLst>
                                        <p:tav tm="0" fmla="#ppt_y-sin(pi*$)/9">
                                          <p:val>
                                            <p:fltVal val="0.000000"/>
                                          </p:val>
                                        </p:tav>
                                        <p:tav tm="100000">
                                          <p:val>
                                            <p:fltVal val="1.000000"/>
                                          </p:val>
                                        </p:tav>
                                      </p:tavLst>
                                    </p:anim>
                                    <p:anim calcmode="lin" valueType="num">
                                      <p:cBhvr>
                                        <p:cTn id="47" dur="332" tmFilter="0, 0; 0.125,0.2665; 0.25,0.4; 0.375,0.465; 0.5,0.5;  0.625,0.535; 0.75,0.6; 0.875,0.7335; 1,1">
                                          <p:stCondLst>
                                            <p:cond delay="1324"/>
                                          </p:stCondLst>
                                        </p:cTn>
                                        <p:tgtEl>
                                          <p:spTgt spid="2">
                                            <p:txEl>
                                              <p:charRg st="162" end="273"/>
                                            </p:txEl>
                                          </p:spTgt>
                                        </p:tgtEl>
                                        <p:attrNameLst>
                                          <p:attrName>ppt_y</p:attrName>
                                        </p:attrNameLst>
                                      </p:cBhvr>
                                      <p:tavLst>
                                        <p:tav tm="0" fmla="#ppt_y-sin(pi*$)/27">
                                          <p:val>
                                            <p:fltVal val="0.000000"/>
                                          </p:val>
                                        </p:tav>
                                        <p:tav tm="100000">
                                          <p:val>
                                            <p:fltVal val="1.000000"/>
                                          </p:val>
                                        </p:tav>
                                      </p:tavLst>
                                    </p:anim>
                                    <p:anim calcmode="lin" valueType="num">
                                      <p:cBhvr>
                                        <p:cTn id="48" dur="164" tmFilter="0, 0; 0.125,0.2665; 0.25,0.4; 0.375,0.465; 0.5,0.5;  0.625,0.535; 0.75,0.6; 0.875,0.7335; 1,1">
                                          <p:stCondLst>
                                            <p:cond delay="1656"/>
                                          </p:stCondLst>
                                        </p:cTn>
                                        <p:tgtEl>
                                          <p:spTgt spid="2">
                                            <p:txEl>
                                              <p:charRg st="162" end="273"/>
                                            </p:txEl>
                                          </p:spTgt>
                                        </p:tgtEl>
                                        <p:attrNameLst>
                                          <p:attrName>ppt_y</p:attrName>
                                        </p:attrNameLst>
                                      </p:cBhvr>
                                      <p:tavLst>
                                        <p:tav tm="0" fmla="#ppt_y-sin(pi*$)/81">
                                          <p:val>
                                            <p:fltVal val="0.000000"/>
                                          </p:val>
                                        </p:tav>
                                        <p:tav tm="100000">
                                          <p:val>
                                            <p:fltVal val="1.000000"/>
                                          </p:val>
                                        </p:tav>
                                      </p:tavLst>
                                    </p:anim>
                                    <p:animScale>
                                      <p:cBhvr>
                                        <p:cTn id="49" dur="26">
                                          <p:stCondLst>
                                            <p:cond delay="650"/>
                                          </p:stCondLst>
                                        </p:cTn>
                                        <p:tgtEl>
                                          <p:spTgt spid="2">
                                            <p:txEl>
                                              <p:charRg st="162" end="273"/>
                                            </p:txEl>
                                          </p:spTgt>
                                        </p:tgtEl>
                                      </p:cBhvr>
                                      <p:to x="100000" y="60000"/>
                                    </p:animScale>
                                    <p:animScale>
                                      <p:cBhvr>
                                        <p:cTn id="50" dur="166" decel="50000">
                                          <p:stCondLst>
                                            <p:cond delay="676"/>
                                          </p:stCondLst>
                                        </p:cTn>
                                        <p:tgtEl>
                                          <p:spTgt spid="2">
                                            <p:txEl>
                                              <p:charRg st="162" end="273"/>
                                            </p:txEl>
                                          </p:spTgt>
                                        </p:tgtEl>
                                      </p:cBhvr>
                                      <p:to x="100000" y="100000"/>
                                    </p:animScale>
                                    <p:animScale>
                                      <p:cBhvr>
                                        <p:cTn id="51" dur="26">
                                          <p:stCondLst>
                                            <p:cond delay="1312"/>
                                          </p:stCondLst>
                                        </p:cTn>
                                        <p:tgtEl>
                                          <p:spTgt spid="2">
                                            <p:txEl>
                                              <p:charRg st="162" end="273"/>
                                            </p:txEl>
                                          </p:spTgt>
                                        </p:tgtEl>
                                      </p:cBhvr>
                                      <p:to x="100000" y="80000"/>
                                    </p:animScale>
                                    <p:animScale>
                                      <p:cBhvr>
                                        <p:cTn id="52" dur="166" decel="50000">
                                          <p:stCondLst>
                                            <p:cond delay="1338"/>
                                          </p:stCondLst>
                                        </p:cTn>
                                        <p:tgtEl>
                                          <p:spTgt spid="2">
                                            <p:txEl>
                                              <p:charRg st="162" end="273"/>
                                            </p:txEl>
                                          </p:spTgt>
                                        </p:tgtEl>
                                      </p:cBhvr>
                                      <p:to x="100000" y="100000"/>
                                    </p:animScale>
                                    <p:animScale>
                                      <p:cBhvr>
                                        <p:cTn id="53" dur="26">
                                          <p:stCondLst>
                                            <p:cond delay="1642"/>
                                          </p:stCondLst>
                                        </p:cTn>
                                        <p:tgtEl>
                                          <p:spTgt spid="2">
                                            <p:txEl>
                                              <p:charRg st="162" end="273"/>
                                            </p:txEl>
                                          </p:spTgt>
                                        </p:tgtEl>
                                      </p:cBhvr>
                                      <p:to x="100000" y="90000"/>
                                    </p:animScale>
                                    <p:animScale>
                                      <p:cBhvr>
                                        <p:cTn id="54" dur="166" decel="50000">
                                          <p:stCondLst>
                                            <p:cond delay="1668"/>
                                          </p:stCondLst>
                                        </p:cTn>
                                        <p:tgtEl>
                                          <p:spTgt spid="2">
                                            <p:txEl>
                                              <p:charRg st="162" end="273"/>
                                            </p:txEl>
                                          </p:spTgt>
                                        </p:tgtEl>
                                      </p:cBhvr>
                                      <p:to x="100000" y="100000"/>
                                    </p:animScale>
                                    <p:animScale>
                                      <p:cBhvr>
                                        <p:cTn id="55" dur="26">
                                          <p:stCondLst>
                                            <p:cond delay="1808"/>
                                          </p:stCondLst>
                                        </p:cTn>
                                        <p:tgtEl>
                                          <p:spTgt spid="2">
                                            <p:txEl>
                                              <p:charRg st="162" end="273"/>
                                            </p:txEl>
                                          </p:spTgt>
                                        </p:tgtEl>
                                      </p:cBhvr>
                                      <p:to x="100000" y="95000"/>
                                    </p:animScale>
                                    <p:animScale>
                                      <p:cBhvr>
                                        <p:cTn id="56" dur="166" decel="50000">
                                          <p:stCondLst>
                                            <p:cond delay="1834"/>
                                          </p:stCondLst>
                                        </p:cTn>
                                        <p:tgtEl>
                                          <p:spTgt spid="2">
                                            <p:txEl>
                                              <p:charRg st="162" end="27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vert="horz" wrap="square" lIns="91440" tIns="45720" rIns="91440" bIns="45720" rtlCol="0" anchor="b">
            <a:normAutofit/>
          </a:bodyPr>
          <a:lstStyle/>
          <a:p>
            <a:pPr fontAlgn="auto"/>
            <a:r>
              <a:rPr lang="zh-CN" altLang="en-US" strike="noStrike" noProof="1" dirty="0"/>
              <a:t>"飞雪连天射白鹿，笑书神侠倚碧鸳。"</a:t>
            </a:r>
            <a:endParaRPr lang="zh-CN" altLang="en-US" strike="noStrike" noProof="1" dirty="0"/>
          </a:p>
        </p:txBody>
      </p:sp>
      <p:sp>
        <p:nvSpPr>
          <p:cNvPr id="4" name="内容占位符 3"/>
          <p:cNvSpPr>
            <a:spLocks noGrp="1"/>
          </p:cNvSpPr>
          <p:nvPr>
            <p:ph idx="1"/>
            <p:custDataLst>
              <p:tags r:id="rId2"/>
            </p:custDataLst>
          </p:nvPr>
        </p:nvSpPr>
        <p:spPr>
          <a:ln/>
        </p:spPr>
        <p:txBody>
          <a:bodyPr lIns="91440" tIns="45720" rIns="91440" bIns="45720" anchor="t"/>
          <a:p>
            <a:pPr defTabSz="914400">
              <a:lnSpc>
                <a:spcPct val="200000"/>
              </a:lnSpc>
            </a:pPr>
            <a:r>
              <a:rPr lang="zh-CN" altLang="en-US" kern="1200" dirty="0">
                <a:solidFill>
                  <a:srgbClr val="7F7F7F"/>
                </a:solidFill>
                <a:latin typeface="+mn-lt"/>
                <a:ea typeface="+mn-ea"/>
                <a:cs typeface="+mn-cs"/>
              </a:rPr>
              <a:t>  飞—《飞狐外传》     雪—《雪山飞狐》     连—《连城诀》     天—《天龙八部》     射—《射雕英雄传》     白—《白马啸西风》     鹿—《鹿鼎记》     笑—《笑傲江湖》     书—《书剑恩仇录》     神—《神雕侠侣》     侠—《侠客行》     倚—《倚天屠龙记》     碧—《碧血剑》     鸳—《鸳鸯刀》</a:t>
            </a:r>
            <a:endParaRPr lang="zh-CN" altLang="en-US" kern="1200" dirty="0">
              <a:solidFill>
                <a:srgbClr val="7F7F7F"/>
              </a:solidFill>
              <a:latin typeface="+mn-lt"/>
              <a:ea typeface="+mn-ea"/>
              <a:cs typeface="+mn-cs"/>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4">
                                            <p:txEl>
                                              <p:charRg st="0" end="179"/>
                                            </p:txEl>
                                          </p:spTgt>
                                        </p:tgtEl>
                                        <p:attrNameLst>
                                          <p:attrName>style.visibility</p:attrName>
                                        </p:attrNameLst>
                                      </p:cBhvr>
                                      <p:to>
                                        <p:strVal val="visible"/>
                                      </p:to>
                                    </p:set>
                                    <p:animEffect transition="in" filter="wipe(down)">
                                      <p:cBhvr>
                                        <p:cTn id="12" dur="580">
                                          <p:stCondLst>
                                            <p:cond delay="0"/>
                                          </p:stCondLst>
                                        </p:cTn>
                                        <p:tgtEl>
                                          <p:spTgt spid="4">
                                            <p:txEl>
                                              <p:charRg st="0" end="179"/>
                                            </p:txEl>
                                          </p:spTgt>
                                        </p:tgtEl>
                                      </p:cBhvr>
                                    </p:animEffect>
                                    <p:anim calcmode="lin" valueType="num">
                                      <p:cBhvr>
                                        <p:cTn id="13" dur="1822" tmFilter="0,0; 0.14,0.36; 0.43,0.73; 0.71,0.91; 1.0,1.0">
                                          <p:stCondLst>
                                            <p:cond delay="0"/>
                                          </p:stCondLst>
                                        </p:cTn>
                                        <p:tgtEl>
                                          <p:spTgt spid="4">
                                            <p:txEl>
                                              <p:charRg st="0" end="179"/>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4">
                                            <p:txEl>
                                              <p:charRg st="0" end="179"/>
                                            </p:txEl>
                                          </p:spTgt>
                                        </p:tgtEl>
                                        <p:attrNameLst>
                                          <p:attrName>ppt_y</p:attrName>
                                        </p:attrNameLst>
                                      </p:cBhvr>
                                      <p:tavLst>
                                        <p:tav tm="0" fmla="#ppt_y-sin(pi*$)/3">
                                          <p:val>
                                            <p:fltVal val="0.500000"/>
                                          </p:val>
                                        </p:tav>
                                        <p:tav tm="100000">
                                          <p:val>
                                            <p:fltVal val="1.000000"/>
                                          </p:val>
                                        </p:tav>
                                      </p:tavLst>
                                    </p:anim>
                                    <p:anim calcmode="lin" valueType="num">
                                      <p:cBhvr>
                                        <p:cTn id="15" dur="664" tmFilter="0, 0; 0.125,0.2665; 0.25,0.4; 0.375,0.465; 0.5,0.5;  0.625,0.535; 0.75,0.6; 0.875,0.7335; 1,1">
                                          <p:stCondLst>
                                            <p:cond delay="664"/>
                                          </p:stCondLst>
                                        </p:cTn>
                                        <p:tgtEl>
                                          <p:spTgt spid="4">
                                            <p:txEl>
                                              <p:charRg st="0" end="179"/>
                                            </p:txEl>
                                          </p:spTgt>
                                        </p:tgtEl>
                                        <p:attrNameLst>
                                          <p:attrName>ppt_y</p:attrName>
                                        </p:attrNameLst>
                                      </p:cBhvr>
                                      <p:tavLst>
                                        <p:tav tm="0" fmla="#ppt_y-sin(pi*$)/9">
                                          <p:val>
                                            <p:fltVal val="0.000000"/>
                                          </p:val>
                                        </p:tav>
                                        <p:tav tm="100000">
                                          <p:val>
                                            <p:fltVal val="1.000000"/>
                                          </p:val>
                                        </p:tav>
                                      </p:tavLst>
                                    </p:anim>
                                    <p:anim calcmode="lin" valueType="num">
                                      <p:cBhvr>
                                        <p:cTn id="16" dur="332" tmFilter="0, 0; 0.125,0.2665; 0.25,0.4; 0.375,0.465; 0.5,0.5;  0.625,0.535; 0.75,0.6; 0.875,0.7335; 1,1">
                                          <p:stCondLst>
                                            <p:cond delay="1324"/>
                                          </p:stCondLst>
                                        </p:cTn>
                                        <p:tgtEl>
                                          <p:spTgt spid="4">
                                            <p:txEl>
                                              <p:charRg st="0" end="179"/>
                                            </p:txEl>
                                          </p:spTgt>
                                        </p:tgtEl>
                                        <p:attrNameLst>
                                          <p:attrName>ppt_y</p:attrName>
                                        </p:attrNameLst>
                                      </p:cBhvr>
                                      <p:tavLst>
                                        <p:tav tm="0" fmla="#ppt_y-sin(pi*$)/27">
                                          <p:val>
                                            <p:fltVal val="0.000000"/>
                                          </p:val>
                                        </p:tav>
                                        <p:tav tm="100000">
                                          <p:val>
                                            <p:fltVal val="1.000000"/>
                                          </p:val>
                                        </p:tav>
                                      </p:tavLst>
                                    </p:anim>
                                    <p:anim calcmode="lin" valueType="num">
                                      <p:cBhvr>
                                        <p:cTn id="17" dur="164" tmFilter="0, 0; 0.125,0.2665; 0.25,0.4; 0.375,0.465; 0.5,0.5;  0.625,0.535; 0.75,0.6; 0.875,0.7335; 1,1">
                                          <p:stCondLst>
                                            <p:cond delay="1656"/>
                                          </p:stCondLst>
                                        </p:cTn>
                                        <p:tgtEl>
                                          <p:spTgt spid="4">
                                            <p:txEl>
                                              <p:charRg st="0" end="179"/>
                                            </p:txEl>
                                          </p:spTgt>
                                        </p:tgtEl>
                                        <p:attrNameLst>
                                          <p:attrName>ppt_y</p:attrName>
                                        </p:attrNameLst>
                                      </p:cBhvr>
                                      <p:tavLst>
                                        <p:tav tm="0" fmla="#ppt_y-sin(pi*$)/81">
                                          <p:val>
                                            <p:fltVal val="0.000000"/>
                                          </p:val>
                                        </p:tav>
                                        <p:tav tm="100000">
                                          <p:val>
                                            <p:fltVal val="1.000000"/>
                                          </p:val>
                                        </p:tav>
                                      </p:tavLst>
                                    </p:anim>
                                    <p:animScale>
                                      <p:cBhvr>
                                        <p:cTn id="18" dur="26">
                                          <p:stCondLst>
                                            <p:cond delay="650"/>
                                          </p:stCondLst>
                                        </p:cTn>
                                        <p:tgtEl>
                                          <p:spTgt spid="4">
                                            <p:txEl>
                                              <p:charRg st="0" end="179"/>
                                            </p:txEl>
                                          </p:spTgt>
                                        </p:tgtEl>
                                      </p:cBhvr>
                                      <p:to x="100000" y="60000"/>
                                    </p:animScale>
                                    <p:animScale>
                                      <p:cBhvr>
                                        <p:cTn id="19" dur="166" decel="50000">
                                          <p:stCondLst>
                                            <p:cond delay="676"/>
                                          </p:stCondLst>
                                        </p:cTn>
                                        <p:tgtEl>
                                          <p:spTgt spid="4">
                                            <p:txEl>
                                              <p:charRg st="0" end="179"/>
                                            </p:txEl>
                                          </p:spTgt>
                                        </p:tgtEl>
                                      </p:cBhvr>
                                      <p:to x="100000" y="100000"/>
                                    </p:animScale>
                                    <p:animScale>
                                      <p:cBhvr>
                                        <p:cTn id="20" dur="26">
                                          <p:stCondLst>
                                            <p:cond delay="1312"/>
                                          </p:stCondLst>
                                        </p:cTn>
                                        <p:tgtEl>
                                          <p:spTgt spid="4">
                                            <p:txEl>
                                              <p:charRg st="0" end="179"/>
                                            </p:txEl>
                                          </p:spTgt>
                                        </p:tgtEl>
                                      </p:cBhvr>
                                      <p:to x="100000" y="80000"/>
                                    </p:animScale>
                                    <p:animScale>
                                      <p:cBhvr>
                                        <p:cTn id="21" dur="166" decel="50000">
                                          <p:stCondLst>
                                            <p:cond delay="1338"/>
                                          </p:stCondLst>
                                        </p:cTn>
                                        <p:tgtEl>
                                          <p:spTgt spid="4">
                                            <p:txEl>
                                              <p:charRg st="0" end="179"/>
                                            </p:txEl>
                                          </p:spTgt>
                                        </p:tgtEl>
                                      </p:cBhvr>
                                      <p:to x="100000" y="100000"/>
                                    </p:animScale>
                                    <p:animScale>
                                      <p:cBhvr>
                                        <p:cTn id="22" dur="26">
                                          <p:stCondLst>
                                            <p:cond delay="1642"/>
                                          </p:stCondLst>
                                        </p:cTn>
                                        <p:tgtEl>
                                          <p:spTgt spid="4">
                                            <p:txEl>
                                              <p:charRg st="0" end="179"/>
                                            </p:txEl>
                                          </p:spTgt>
                                        </p:tgtEl>
                                      </p:cBhvr>
                                      <p:to x="100000" y="90000"/>
                                    </p:animScale>
                                    <p:animScale>
                                      <p:cBhvr>
                                        <p:cTn id="23" dur="166" decel="50000">
                                          <p:stCondLst>
                                            <p:cond delay="1668"/>
                                          </p:stCondLst>
                                        </p:cTn>
                                        <p:tgtEl>
                                          <p:spTgt spid="4">
                                            <p:txEl>
                                              <p:charRg st="0" end="179"/>
                                            </p:txEl>
                                          </p:spTgt>
                                        </p:tgtEl>
                                      </p:cBhvr>
                                      <p:to x="100000" y="100000"/>
                                    </p:animScale>
                                    <p:animScale>
                                      <p:cBhvr>
                                        <p:cTn id="24" dur="26">
                                          <p:stCondLst>
                                            <p:cond delay="1808"/>
                                          </p:stCondLst>
                                        </p:cTn>
                                        <p:tgtEl>
                                          <p:spTgt spid="4">
                                            <p:txEl>
                                              <p:charRg st="0" end="179"/>
                                            </p:txEl>
                                          </p:spTgt>
                                        </p:tgtEl>
                                      </p:cBhvr>
                                      <p:to x="100000" y="95000"/>
                                    </p:animScale>
                                    <p:animScale>
                                      <p:cBhvr>
                                        <p:cTn id="25" dur="166" decel="50000">
                                          <p:stCondLst>
                                            <p:cond delay="1834"/>
                                          </p:stCondLst>
                                        </p:cTn>
                                        <p:tgtEl>
                                          <p:spTgt spid="4">
                                            <p:txEl>
                                              <p:charRg st="0" end="179"/>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838200" y="95885"/>
            <a:ext cx="10515600" cy="773430"/>
          </a:xfrm>
        </p:spPr>
        <p:txBody>
          <a:bodyPr vert="horz" wrap="square" lIns="91440" tIns="45720" rIns="91440" bIns="45720" rtlCol="0" anchor="b">
            <a:normAutofit/>
          </a:bodyPr>
          <a:lstStyle/>
          <a:p>
            <a:pPr fontAlgn="auto"/>
            <a:r>
              <a:rPr lang="zh-CN" altLang="en-US" sz="4000" strike="noStrike" noProof="1" dirty="0"/>
              <a:t>射雕英雄传</a:t>
            </a:r>
            <a:endParaRPr lang="zh-CN" altLang="en-US" sz="4000" strike="noStrike" noProof="1" dirty="0"/>
          </a:p>
        </p:txBody>
      </p:sp>
      <p:sp>
        <p:nvSpPr>
          <p:cNvPr id="4" name="内容占位符 3"/>
          <p:cNvSpPr>
            <a:spLocks noGrp="1"/>
          </p:cNvSpPr>
          <p:nvPr>
            <p:ph idx="1"/>
            <p:custDataLst>
              <p:tags r:id="rId2"/>
            </p:custDataLst>
          </p:nvPr>
        </p:nvSpPr>
        <p:spPr>
          <a:xfrm>
            <a:off x="-12700" y="495300"/>
            <a:ext cx="12217400" cy="4530725"/>
          </a:xfrm>
          <a:ln/>
        </p:spPr>
        <p:txBody>
          <a:bodyPr lIns="91440" tIns="45720" rIns="91440" bIns="45720" anchor="t"/>
          <a:p>
            <a:pPr defTabSz="914400">
              <a:lnSpc>
                <a:spcPct val="200000"/>
              </a:lnSpc>
            </a:pPr>
            <a:r>
              <a:rPr lang="zh-CN" altLang="en-US" sz="1600" kern="1200" dirty="0">
                <a:solidFill>
                  <a:srgbClr val="7F7F7F"/>
                </a:solidFill>
                <a:latin typeface="+mn-lt"/>
                <a:ea typeface="+mn-ea"/>
                <a:cs typeface="+mn-cs"/>
              </a:rPr>
              <a:t>南宋宁宗庆元年间（1195～1200年）一个岁末，隐居临安郊外牛家村的忠良之后郭啸天、杨铁心家遭横祸，被与金国王子完颜洪烈勾结的南宋官府害死，已怀身孕的郭夫人李萍、杨夫人包惜弱也双双失踪，噩耗传来，郭、杨的好友全真教道士丘处机怒不可遏，对杀害郭、杨的凶手进行了追杀。他惦念失散的朋友家眷，在临安一带四处奔走打探未果；接着又因受奸人段天德蒙骗在嘉兴与江南七怪发生冲突，两败俱伤。事后，丘处机与江南七怪识破奸人阴谋，释兵言和，但比武未分胜负，丘处机相约江南七怪一同寻人，由自己去救助杨铁心妻子包惜弱，江南七怪去救助郭啸天妻子李萍，并各自将两家的孩子教养成人，十八年后重会嘉兴，由郭杨后人代为比武再分胜负。江南七怪义薄云天，慨然应诺。</a:t>
            </a:r>
            <a:endParaRPr lang="zh-CN" altLang="en-US" sz="1600" kern="1200" dirty="0">
              <a:solidFill>
                <a:srgbClr val="7F7F7F"/>
              </a:solidFill>
              <a:latin typeface="+mn-lt"/>
              <a:ea typeface="+mn-ea"/>
              <a:cs typeface="+mn-cs"/>
            </a:endParaRPr>
          </a:p>
          <a:p>
            <a:pPr defTabSz="914400">
              <a:lnSpc>
                <a:spcPct val="200000"/>
              </a:lnSpc>
            </a:pPr>
            <a:r>
              <a:rPr lang="zh-CN" altLang="en-US" sz="1600" kern="1200" dirty="0">
                <a:solidFill>
                  <a:srgbClr val="7F7F7F"/>
                </a:solidFill>
                <a:latin typeface="+mn-lt"/>
                <a:ea typeface="+mn-ea"/>
                <a:cs typeface="+mn-cs"/>
              </a:rPr>
              <a:t>郭妻李萍在丈夫遇难后，先受到南宋军官段天德挟持，后又为金兵所俘，一路漂流到了蒙古大漠，怀胎十月后产下一子，李萍依丈夫遗言为孩子取名郭靖。</a:t>
            </a:r>
            <a:endParaRPr lang="zh-CN" altLang="en-US" sz="1600" kern="1200" dirty="0">
              <a:solidFill>
                <a:srgbClr val="7F7F7F"/>
              </a:solidFill>
              <a:latin typeface="+mn-lt"/>
              <a:ea typeface="+mn-ea"/>
              <a:cs typeface="+mn-cs"/>
            </a:endParaRPr>
          </a:p>
          <a:p>
            <a:pPr defTabSz="914400">
              <a:lnSpc>
                <a:spcPct val="200000"/>
              </a:lnSpc>
            </a:pPr>
            <a:r>
              <a:rPr lang="zh-CN" altLang="en-US" sz="1600" kern="1200" dirty="0">
                <a:solidFill>
                  <a:srgbClr val="7F7F7F"/>
                </a:solidFill>
                <a:latin typeface="+mn-lt"/>
                <a:ea typeface="+mn-ea"/>
                <a:cs typeface="+mn-cs"/>
              </a:rPr>
              <a:t>光阴飞转，转眼郭靖已经六岁，这一年他因舍命保护草原英雄哲别受到蒙古大汗铁木真赏识，被铁木真带回军营，不久又与铁木真的幼子拖雷结为“安答”(兄弟)。</a:t>
            </a:r>
            <a:endParaRPr lang="zh-CN" altLang="en-US" sz="1600" kern="1200" dirty="0">
              <a:solidFill>
                <a:srgbClr val="7F7F7F"/>
              </a:solidFill>
              <a:latin typeface="+mn-lt"/>
              <a:ea typeface="+mn-ea"/>
              <a:cs typeface="+mn-cs"/>
            </a:endParaRPr>
          </a:p>
          <a:p>
            <a:pPr defTabSz="914400">
              <a:lnSpc>
                <a:spcPct val="200000"/>
              </a:lnSpc>
            </a:pPr>
            <a:r>
              <a:rPr lang="zh-CN" altLang="en-US" sz="1600" kern="1200" dirty="0">
                <a:solidFill>
                  <a:srgbClr val="7F7F7F"/>
                </a:solidFill>
                <a:latin typeface="+mn-lt"/>
                <a:ea typeface="+mn-ea"/>
                <a:cs typeface="+mn-cs"/>
              </a:rPr>
              <a:t>此时江南七怪也寻访李萍母子到了蒙古，并终于在一次偶然机会中找到了郭靖，六年辛苦于一日之间得到报酬，七怪喜上眉梢，当即便对郭靖启蒙，开始传习各门武功。</a:t>
            </a:r>
            <a:endParaRPr lang="zh-CN" altLang="en-US" sz="1600" kern="1200" dirty="0">
              <a:solidFill>
                <a:srgbClr val="7F7F7F"/>
              </a:solidFill>
              <a:latin typeface="+mn-lt"/>
              <a:ea typeface="+mn-ea"/>
              <a:cs typeface="+mn-cs"/>
            </a:endParaRPr>
          </a:p>
          <a:p>
            <a:pPr defTabSz="914400">
              <a:lnSpc>
                <a:spcPct val="200000"/>
              </a:lnSpc>
            </a:pPr>
            <a:endParaRPr lang="zh-CN" altLang="en-US" sz="900" kern="1200" dirty="0">
              <a:solidFill>
                <a:srgbClr val="7F7F7F"/>
              </a:solidFill>
              <a:latin typeface="+mn-lt"/>
              <a:ea typeface="+mn-ea"/>
              <a:cs typeface="+mn-cs"/>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4">
                                            <p:txEl>
                                              <p:charRg st="0" end="315"/>
                                            </p:txEl>
                                          </p:spTgt>
                                        </p:tgtEl>
                                        <p:attrNameLst>
                                          <p:attrName>style.visibility</p:attrName>
                                        </p:attrNameLst>
                                      </p:cBhvr>
                                      <p:to>
                                        <p:strVal val="visible"/>
                                      </p:to>
                                    </p:set>
                                    <p:animEffect transition="in" filter="fade">
                                      <p:cBhvr>
                                        <p:cTn id="7" dur="800" decel="100000"/>
                                        <p:tgtEl>
                                          <p:spTgt spid="4">
                                            <p:txEl>
                                              <p:charRg st="0" end="315"/>
                                            </p:txEl>
                                          </p:spTgt>
                                        </p:tgtEl>
                                      </p:cBhvr>
                                    </p:animEffect>
                                    <p:anim calcmode="lin" valueType="num">
                                      <p:cBhvr>
                                        <p:cTn id="8" dur="800" decel="100000" fill="hold"/>
                                        <p:tgtEl>
                                          <p:spTgt spid="4">
                                            <p:txEl>
                                              <p:charRg st="0" end="315"/>
                                            </p:txEl>
                                          </p:spTgt>
                                        </p:tgtEl>
                                        <p:attrNameLst>
                                          <p:attrName>style.rotation</p:attrName>
                                        </p:attrNameLst>
                                      </p:cBhvr>
                                      <p:tavLst>
                                        <p:tav tm="0">
                                          <p:val>
                                            <p:fltVal val="-90.000000"/>
                                          </p:val>
                                        </p:tav>
                                        <p:tav tm="100000">
                                          <p:val>
                                            <p:fltVal val="0.000000"/>
                                          </p:val>
                                        </p:tav>
                                      </p:tavLst>
                                    </p:anim>
                                    <p:anim calcmode="lin" valueType="num">
                                      <p:cBhvr>
                                        <p:cTn id="9" dur="800" decel="100000" fill="hold"/>
                                        <p:tgtEl>
                                          <p:spTgt spid="4">
                                            <p:txEl>
                                              <p:charRg st="0" end="315"/>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4">
                                            <p:txEl>
                                              <p:charRg st="0" end="315"/>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
                                            <p:txEl>
                                              <p:charRg st="0" end="315"/>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
                                            <p:txEl>
                                              <p:charRg st="0" end="315"/>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4">
                                            <p:txEl>
                                              <p:charRg st="315" end="384"/>
                                            </p:txEl>
                                          </p:spTgt>
                                        </p:tgtEl>
                                        <p:attrNameLst>
                                          <p:attrName>style.visibility</p:attrName>
                                        </p:attrNameLst>
                                      </p:cBhvr>
                                      <p:to>
                                        <p:strVal val="visible"/>
                                      </p:to>
                                    </p:set>
                                    <p:animEffect transition="in" filter="fade">
                                      <p:cBhvr>
                                        <p:cTn id="17" dur="800" decel="100000"/>
                                        <p:tgtEl>
                                          <p:spTgt spid="4">
                                            <p:txEl>
                                              <p:charRg st="315" end="384"/>
                                            </p:txEl>
                                          </p:spTgt>
                                        </p:tgtEl>
                                      </p:cBhvr>
                                    </p:animEffect>
                                    <p:anim calcmode="lin" valueType="num">
                                      <p:cBhvr>
                                        <p:cTn id="18" dur="800" decel="100000" fill="hold"/>
                                        <p:tgtEl>
                                          <p:spTgt spid="4">
                                            <p:txEl>
                                              <p:charRg st="315" end="384"/>
                                            </p:txEl>
                                          </p:spTgt>
                                        </p:tgtEl>
                                        <p:attrNameLst>
                                          <p:attrName>style.rotation</p:attrName>
                                        </p:attrNameLst>
                                      </p:cBhvr>
                                      <p:tavLst>
                                        <p:tav tm="0">
                                          <p:val>
                                            <p:fltVal val="-90.000000"/>
                                          </p:val>
                                        </p:tav>
                                        <p:tav tm="100000">
                                          <p:val>
                                            <p:fltVal val="0.000000"/>
                                          </p:val>
                                        </p:tav>
                                      </p:tavLst>
                                    </p:anim>
                                    <p:anim calcmode="lin" valueType="num">
                                      <p:cBhvr>
                                        <p:cTn id="19" dur="800" decel="100000" fill="hold"/>
                                        <p:tgtEl>
                                          <p:spTgt spid="4">
                                            <p:txEl>
                                              <p:charRg st="315" end="384"/>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4">
                                            <p:txEl>
                                              <p:charRg st="315" end="384"/>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4">
                                            <p:txEl>
                                              <p:charRg st="315" end="384"/>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4">
                                            <p:txEl>
                                              <p:charRg st="315" end="384"/>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grpId="0" nodeType="clickEffect">
                                  <p:stCondLst>
                                    <p:cond delay="0"/>
                                  </p:stCondLst>
                                  <p:childTnLst>
                                    <p:set>
                                      <p:cBhvr>
                                        <p:cTn id="26" dur="1" fill="hold">
                                          <p:stCondLst>
                                            <p:cond delay="0"/>
                                          </p:stCondLst>
                                        </p:cTn>
                                        <p:tgtEl>
                                          <p:spTgt spid="4">
                                            <p:txEl>
                                              <p:charRg st="384" end="458"/>
                                            </p:txEl>
                                          </p:spTgt>
                                        </p:tgtEl>
                                        <p:attrNameLst>
                                          <p:attrName>style.visibility</p:attrName>
                                        </p:attrNameLst>
                                      </p:cBhvr>
                                      <p:to>
                                        <p:strVal val="visible"/>
                                      </p:to>
                                    </p:set>
                                    <p:animEffect transition="in" filter="fade">
                                      <p:cBhvr>
                                        <p:cTn id="27" dur="800" decel="100000"/>
                                        <p:tgtEl>
                                          <p:spTgt spid="4">
                                            <p:txEl>
                                              <p:charRg st="384" end="458"/>
                                            </p:txEl>
                                          </p:spTgt>
                                        </p:tgtEl>
                                      </p:cBhvr>
                                    </p:animEffect>
                                    <p:anim calcmode="lin" valueType="num">
                                      <p:cBhvr>
                                        <p:cTn id="28" dur="800" decel="100000" fill="hold"/>
                                        <p:tgtEl>
                                          <p:spTgt spid="4">
                                            <p:txEl>
                                              <p:charRg st="384" end="458"/>
                                            </p:txEl>
                                          </p:spTgt>
                                        </p:tgtEl>
                                        <p:attrNameLst>
                                          <p:attrName>style.rotation</p:attrName>
                                        </p:attrNameLst>
                                      </p:cBhvr>
                                      <p:tavLst>
                                        <p:tav tm="0">
                                          <p:val>
                                            <p:fltVal val="-90.000000"/>
                                          </p:val>
                                        </p:tav>
                                        <p:tav tm="100000">
                                          <p:val>
                                            <p:fltVal val="0.000000"/>
                                          </p:val>
                                        </p:tav>
                                      </p:tavLst>
                                    </p:anim>
                                    <p:anim calcmode="lin" valueType="num">
                                      <p:cBhvr>
                                        <p:cTn id="29" dur="800" decel="100000" fill="hold"/>
                                        <p:tgtEl>
                                          <p:spTgt spid="4">
                                            <p:txEl>
                                              <p:charRg st="384" end="458"/>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4">
                                            <p:txEl>
                                              <p:charRg st="384" end="458"/>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4">
                                            <p:txEl>
                                              <p:charRg st="384" end="458"/>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4">
                                            <p:txEl>
                                              <p:charRg st="384" end="458"/>
                                            </p:txEl>
                                          </p:spTgt>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grpId="0" nodeType="clickEffect">
                                  <p:stCondLst>
                                    <p:cond delay="0"/>
                                  </p:stCondLst>
                                  <p:childTnLst>
                                    <p:set>
                                      <p:cBhvr>
                                        <p:cTn id="36" dur="1" fill="hold">
                                          <p:stCondLst>
                                            <p:cond delay="0"/>
                                          </p:stCondLst>
                                        </p:cTn>
                                        <p:tgtEl>
                                          <p:spTgt spid="4">
                                            <p:txEl>
                                              <p:charRg st="458" end="533"/>
                                            </p:txEl>
                                          </p:spTgt>
                                        </p:tgtEl>
                                        <p:attrNameLst>
                                          <p:attrName>style.visibility</p:attrName>
                                        </p:attrNameLst>
                                      </p:cBhvr>
                                      <p:to>
                                        <p:strVal val="visible"/>
                                      </p:to>
                                    </p:set>
                                    <p:animEffect transition="in" filter="fade">
                                      <p:cBhvr>
                                        <p:cTn id="37" dur="800" decel="100000"/>
                                        <p:tgtEl>
                                          <p:spTgt spid="4">
                                            <p:txEl>
                                              <p:charRg st="458" end="533"/>
                                            </p:txEl>
                                          </p:spTgt>
                                        </p:tgtEl>
                                      </p:cBhvr>
                                    </p:animEffect>
                                    <p:anim calcmode="lin" valueType="num">
                                      <p:cBhvr>
                                        <p:cTn id="38" dur="800" decel="100000" fill="hold"/>
                                        <p:tgtEl>
                                          <p:spTgt spid="4">
                                            <p:txEl>
                                              <p:charRg st="458" end="533"/>
                                            </p:txEl>
                                          </p:spTgt>
                                        </p:tgtEl>
                                        <p:attrNameLst>
                                          <p:attrName>style.rotation</p:attrName>
                                        </p:attrNameLst>
                                      </p:cBhvr>
                                      <p:tavLst>
                                        <p:tav tm="0">
                                          <p:val>
                                            <p:fltVal val="-90.000000"/>
                                          </p:val>
                                        </p:tav>
                                        <p:tav tm="100000">
                                          <p:val>
                                            <p:fltVal val="0.000000"/>
                                          </p:val>
                                        </p:tav>
                                      </p:tavLst>
                                    </p:anim>
                                    <p:anim calcmode="lin" valueType="num">
                                      <p:cBhvr>
                                        <p:cTn id="39" dur="800" decel="100000" fill="hold"/>
                                        <p:tgtEl>
                                          <p:spTgt spid="4">
                                            <p:txEl>
                                              <p:charRg st="458" end="533"/>
                                            </p:txEl>
                                          </p:spTgt>
                                        </p:tgtEl>
                                        <p:attrNameLst>
                                          <p:attrName>ppt_x</p:attrName>
                                        </p:attrNameLst>
                                      </p:cBhvr>
                                      <p:tavLst>
                                        <p:tav tm="0">
                                          <p:val>
                                            <p:strVal val="#ppt_x+0.4"/>
                                          </p:val>
                                        </p:tav>
                                        <p:tav tm="100000">
                                          <p:val>
                                            <p:strVal val="#ppt_x-0.05"/>
                                          </p:val>
                                        </p:tav>
                                      </p:tavLst>
                                    </p:anim>
                                    <p:anim calcmode="lin" valueType="num">
                                      <p:cBhvr>
                                        <p:cTn id="40" dur="800" decel="100000" fill="hold"/>
                                        <p:tgtEl>
                                          <p:spTgt spid="4">
                                            <p:txEl>
                                              <p:charRg st="458" end="533"/>
                                            </p:txEl>
                                          </p:spTgt>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4">
                                            <p:txEl>
                                              <p:charRg st="458" end="533"/>
                                            </p:txEl>
                                          </p:spTgt>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4">
                                            <p:txEl>
                                              <p:charRg st="458" end="533"/>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sz="half" idx="1"/>
            <p:custDataLst>
              <p:tags r:id="rId1"/>
            </p:custDataLst>
          </p:nvPr>
        </p:nvSpPr>
        <p:spPr>
          <a:xfrm>
            <a:off x="-42862" y="33338"/>
            <a:ext cx="12292012" cy="6143625"/>
          </a:xfrm>
          <a:ln/>
        </p:spPr>
        <p:txBody>
          <a:bodyPr lIns="91440" tIns="45720" rIns="91440" bIns="45720" anchor="t"/>
          <a:p>
            <a:pPr defTabSz="914400">
              <a:lnSpc>
                <a:spcPct val="200000"/>
              </a:lnSpc>
            </a:pPr>
            <a:r>
              <a:rPr lang="zh-CN" altLang="en-US" sz="2000" kern="1200" dirty="0">
                <a:latin typeface="+mn-lt"/>
                <a:ea typeface="+mn-ea"/>
                <a:cs typeface="+mn-cs"/>
              </a:rPr>
              <a:t>十年后，郭靖已长成为一个粗壮少年，他虽天资鲁钝，但由于六怪严督紧促，再加上自己勤奋努力，后又因得全真教掌教马钰传授玄门内功，武功已经初成。这十年铁木真东征西讨，终于统一大漠，被尊为“成吉思汗”。郭靖因颇具战功，被成吉思汗招为“金刀驸马”。</a:t>
            </a:r>
            <a:endParaRPr lang="zh-CN" altLang="en-US" sz="2000" kern="1200" dirty="0">
              <a:latin typeface="+mn-lt"/>
              <a:ea typeface="+mn-ea"/>
              <a:cs typeface="+mn-cs"/>
            </a:endParaRPr>
          </a:p>
          <a:p>
            <a:pPr defTabSz="914400">
              <a:lnSpc>
                <a:spcPct val="200000"/>
              </a:lnSpc>
            </a:pPr>
            <a:r>
              <a:rPr lang="zh-CN" altLang="en-US" sz="2000" kern="1200" dirty="0">
                <a:latin typeface="+mn-lt"/>
                <a:ea typeface="+mn-ea"/>
                <a:cs typeface="+mn-cs"/>
              </a:rPr>
              <a:t>十八年之约将至，江南六怪带郭靖南归，为了让郭靖历练江湖经验，六怪命郭靖先行，自己尾随其后。郭靖赶到张家口，与女扮男装的少年小叫花子黄蓉邂逅，两人一见如故，彼此倾心。 　　郭靖一路南行至金国的中都北京，在城中他因不满一个轻薄王子欺负卖艺弱女穆念慈与之发生恶战，险遭王府爪牙毒手。这个下流王子正是郭靖未曾见过面的义弟——杨铁心与包惜弱之子杨康（当时叫完颜康），当年包惜弱与丈夫失散，被金国王子完颜洪烈骗到北京，包惜弱为抚养杨康，被迫忍辱做了完颜洪烈的王妃。</a:t>
            </a:r>
            <a:endParaRPr lang="zh-CN" altLang="en-US" sz="2000" kern="1200" dirty="0">
              <a:latin typeface="+mn-lt"/>
              <a:ea typeface="+mn-ea"/>
              <a:cs typeface="+mn-cs"/>
            </a:endParaRPr>
          </a:p>
          <a:p>
            <a:pPr defTabSz="914400">
              <a:lnSpc>
                <a:spcPct val="200000"/>
              </a:lnSpc>
            </a:pPr>
            <a:endParaRPr lang="zh-CN" altLang="en-US" sz="2000" kern="1200" dirty="0">
              <a:latin typeface="+mn-lt"/>
              <a:ea typeface="+mn-ea"/>
              <a:cs typeface="+mn-cs"/>
            </a:endParaRPr>
          </a:p>
        </p:txBody>
      </p:sp>
      <p:sp>
        <p:nvSpPr>
          <p:cNvPr id="14338" name="内容占位符 4"/>
          <p:cNvSpPr>
            <a:spLocks noGrp="1"/>
          </p:cNvSpPr>
          <p:nvPr>
            <p:ph sz="half" idx="2"/>
          </p:nvPr>
        </p:nvSpPr>
        <p:spPr>
          <a:ln/>
        </p:spPr>
        <p:txBody>
          <a:bodyPr lIns="91440" tIns="45720" rIns="91440" bIns="45720" anchor="t"/>
          <a:p>
            <a:pPr defTabSz="914400"/>
            <a:endParaRPr lang="zh-CN" altLang="en-US" kern="1200">
              <a:latin typeface="+mn-lt"/>
              <a:ea typeface="+mn-ea"/>
              <a:cs typeface="+mn-cs"/>
            </a:endParaRPr>
          </a:p>
        </p:txBody>
      </p:sp>
      <p:sp>
        <p:nvSpPr>
          <p:cNvPr id="6" name="标题 5"/>
          <p:cNvSpPr/>
          <p:nvPr>
            <p:ph type="title"/>
          </p:nvPr>
        </p:nvSpPr>
        <p:spPr/>
        <p:txBody>
          <a:bodyPr/>
          <a:p>
            <a:pPr fontAlgn="auto"/>
            <a:endParaRPr lang="zh-CN" altLang="en-US" strike="noStrike" noProof="1"/>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2">
                                            <p:txEl>
                                              <p:charRg st="0" end="120"/>
                                            </p:txEl>
                                          </p:spTgt>
                                        </p:tgtEl>
                                        <p:attrNameLst>
                                          <p:attrName>style.visibility</p:attrName>
                                        </p:attrNameLst>
                                      </p:cBhvr>
                                      <p:to>
                                        <p:strVal val="visible"/>
                                      </p:to>
                                    </p:set>
                                    <p:animEffect transition="in" filter="fade">
                                      <p:cBhvr>
                                        <p:cTn id="7" dur="800" decel="100000"/>
                                        <p:tgtEl>
                                          <p:spTgt spid="2">
                                            <p:txEl>
                                              <p:charRg st="0" end="120"/>
                                            </p:txEl>
                                          </p:spTgt>
                                        </p:tgtEl>
                                      </p:cBhvr>
                                    </p:animEffect>
                                    <p:anim calcmode="lin" valueType="num">
                                      <p:cBhvr>
                                        <p:cTn id="8" dur="800" decel="100000" fill="hold"/>
                                        <p:tgtEl>
                                          <p:spTgt spid="2">
                                            <p:txEl>
                                              <p:charRg st="0" end="120"/>
                                            </p:txEl>
                                          </p:spTgt>
                                        </p:tgtEl>
                                        <p:attrNameLst>
                                          <p:attrName>style.rotation</p:attrName>
                                        </p:attrNameLst>
                                      </p:cBhvr>
                                      <p:tavLst>
                                        <p:tav tm="0">
                                          <p:val>
                                            <p:fltVal val="-90.000000"/>
                                          </p:val>
                                        </p:tav>
                                        <p:tav tm="100000">
                                          <p:val>
                                            <p:fltVal val="0.000000"/>
                                          </p:val>
                                        </p:tav>
                                      </p:tavLst>
                                    </p:anim>
                                    <p:anim calcmode="lin" valueType="num">
                                      <p:cBhvr>
                                        <p:cTn id="9" dur="800" decel="100000" fill="hold"/>
                                        <p:tgtEl>
                                          <p:spTgt spid="2">
                                            <p:txEl>
                                              <p:charRg st="0" end="12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2">
                                            <p:txEl>
                                              <p:charRg st="0" end="12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xEl>
                                              <p:charRg st="0" end="12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xEl>
                                              <p:charRg st="0" end="12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2">
                                            <p:txEl>
                                              <p:charRg st="120" end="347"/>
                                            </p:txEl>
                                          </p:spTgt>
                                        </p:tgtEl>
                                        <p:attrNameLst>
                                          <p:attrName>style.visibility</p:attrName>
                                        </p:attrNameLst>
                                      </p:cBhvr>
                                      <p:to>
                                        <p:strVal val="visible"/>
                                      </p:to>
                                    </p:set>
                                    <p:animEffect transition="in" filter="fade">
                                      <p:cBhvr>
                                        <p:cTn id="17" dur="800" decel="100000"/>
                                        <p:tgtEl>
                                          <p:spTgt spid="2">
                                            <p:txEl>
                                              <p:charRg st="120" end="347"/>
                                            </p:txEl>
                                          </p:spTgt>
                                        </p:tgtEl>
                                      </p:cBhvr>
                                    </p:animEffect>
                                    <p:anim calcmode="lin" valueType="num">
                                      <p:cBhvr>
                                        <p:cTn id="18" dur="800" decel="100000" fill="hold"/>
                                        <p:tgtEl>
                                          <p:spTgt spid="2">
                                            <p:txEl>
                                              <p:charRg st="120" end="347"/>
                                            </p:txEl>
                                          </p:spTgt>
                                        </p:tgtEl>
                                        <p:attrNameLst>
                                          <p:attrName>style.rotation</p:attrName>
                                        </p:attrNameLst>
                                      </p:cBhvr>
                                      <p:tavLst>
                                        <p:tav tm="0">
                                          <p:val>
                                            <p:fltVal val="-90.000000"/>
                                          </p:val>
                                        </p:tav>
                                        <p:tav tm="100000">
                                          <p:val>
                                            <p:fltVal val="0.000000"/>
                                          </p:val>
                                        </p:tav>
                                      </p:tavLst>
                                    </p:anim>
                                    <p:anim calcmode="lin" valueType="num">
                                      <p:cBhvr>
                                        <p:cTn id="19" dur="800" decel="100000" fill="hold"/>
                                        <p:tgtEl>
                                          <p:spTgt spid="2">
                                            <p:txEl>
                                              <p:charRg st="120" end="347"/>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2">
                                            <p:txEl>
                                              <p:charRg st="120" end="347"/>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2">
                                            <p:txEl>
                                              <p:charRg st="120" end="347"/>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2">
                                            <p:txEl>
                                              <p:charRg st="120" end="347"/>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vert="horz" wrap="square" lIns="91440" tIns="45720" rIns="91440" bIns="45720" rtlCol="0" anchor="b">
            <a:normAutofit/>
          </a:bodyPr>
          <a:lstStyle/>
          <a:p>
            <a:pPr fontAlgn="auto"/>
            <a:r>
              <a:rPr lang="en-US" altLang="zh-CN" strike="noStrike" noProof="1" dirty="0" smtClean="0"/>
              <a:t>LOREM IPSUM DOLOR</a:t>
            </a:r>
            <a:endParaRPr lang="zh-CN" altLang="en-US" strike="noStrike" noProof="1" dirty="0"/>
          </a:p>
        </p:txBody>
      </p:sp>
      <p:sp>
        <p:nvSpPr>
          <p:cNvPr id="4" name="内容占位符 3"/>
          <p:cNvSpPr>
            <a:spLocks noGrp="1"/>
          </p:cNvSpPr>
          <p:nvPr>
            <p:ph idx="1"/>
            <p:custDataLst>
              <p:tags r:id="rId2"/>
            </p:custDataLst>
          </p:nvPr>
        </p:nvSpPr>
        <p:spPr>
          <a:xfrm>
            <a:off x="-47625" y="98425"/>
            <a:ext cx="12166600" cy="6257925"/>
          </a:xfrm>
          <a:ln/>
        </p:spPr>
        <p:txBody>
          <a:bodyPr lIns="91440" tIns="45720" rIns="91440" bIns="45720" anchor="t"/>
          <a:p>
            <a:pPr defTabSz="914400">
              <a:lnSpc>
                <a:spcPct val="200000"/>
              </a:lnSpc>
            </a:pPr>
            <a:r>
              <a:rPr lang="zh-CN" altLang="en-US" sz="2000" kern="1200" dirty="0">
                <a:solidFill>
                  <a:srgbClr val="7F7F7F"/>
                </a:solidFill>
                <a:latin typeface="+mn-lt"/>
                <a:ea typeface="+mn-ea"/>
                <a:cs typeface="+mn-cs"/>
                <a:sym typeface="黑体" panose="02010609060101010101" pitchFamily="49" charset="-122"/>
              </a:rPr>
              <a:t>郭靖、黄蓉相伴而行，在长江边他们与一个举止奇异的老丐相识，这个老丐便是与黄蓉之父桃花岛主“东邪”黄药师齐名的武学宗师丐帮帮主“北丐”洪七公，洪七公喜欢郭靖朴实忠厚，更喜黄蓉伶俐聪敏，遂将两人收入门墙，并把平生杰作刚猛绝伦的降龙十八掌授与郭靖。 　　靖、蓉辞别洪七公，继续南行，在太湖归云庄两人不期与被太湖群雄截获的金国钦差杨康和杀害郭啸天的南宋军官段天德相遇。杨康杀死段天德，并从中得知郭杨两家渊源和自己的身世，杨康答应与完颜洪烈决裂，并与郭靖结义，但与完颜洪烈终究难舍，并将郭靖北上行刺完颜洪烈的计划泄漏出去。</a:t>
            </a:r>
            <a:endParaRPr lang="zh-CN" altLang="en-US" sz="2000" kern="1200" dirty="0">
              <a:solidFill>
                <a:srgbClr val="7F7F7F"/>
              </a:solidFill>
              <a:latin typeface="+mn-lt"/>
              <a:ea typeface="+mn-ea"/>
              <a:cs typeface="+mn-cs"/>
              <a:sym typeface="黑体" panose="02010609060101010101" pitchFamily="49" charset="-122"/>
            </a:endParaRPr>
          </a:p>
          <a:p>
            <a:pPr defTabSz="914400">
              <a:lnSpc>
                <a:spcPct val="200000"/>
              </a:lnSpc>
            </a:pPr>
            <a:r>
              <a:rPr lang="zh-CN" altLang="en-US" sz="2000" kern="1200" dirty="0">
                <a:solidFill>
                  <a:srgbClr val="7F7F7F"/>
                </a:solidFill>
                <a:latin typeface="+mn-lt"/>
                <a:ea typeface="+mn-ea"/>
                <a:cs typeface="+mn-cs"/>
                <a:sym typeface="黑体" panose="02010609060101010101" pitchFamily="49" charset="-122"/>
              </a:rPr>
              <a:t>郭靖行刺不成，遂与黄蓉雇舟入海，赶往桃花岛，在岛上他巧遇武林奇人全真派高手周伯通，与这位嗜武成狂为老不尊的“老顽童”义结金兰，并得周伯通传授“左右互博、分心合击”的绝技。洪七公遭“西毒”欧阳锋暗算重伤后，黄蓉临危受命，接替了洪七公的丐帮帮主之位，和郭靖一同赶往洞庭君山参加丐帮大会。 　　与此同时结义兄弟杨康也来到岳州，他利用盗取来的丐帮打狗棒，企图假冒丐帮新任帮主，驱使帮众投降金国，靖、蓉及时赶到，揭穿了杨康的阴谋。</a:t>
            </a:r>
            <a:endParaRPr lang="zh-CN" altLang="en-US" sz="2000" kern="1200" dirty="0">
              <a:solidFill>
                <a:srgbClr val="7F7F7F"/>
              </a:solidFill>
              <a:latin typeface="+mn-lt"/>
              <a:ea typeface="+mn-ea"/>
              <a:cs typeface="+mn-cs"/>
              <a:sym typeface="黑体" panose="02010609060101010101" pitchFamily="49" charset="-122"/>
            </a:endParaRPr>
          </a:p>
          <a:p>
            <a:pPr defTabSz="914400">
              <a:lnSpc>
                <a:spcPct val="200000"/>
              </a:lnSpc>
            </a:pPr>
            <a:endParaRPr lang="zh-CN" altLang="en-US" sz="2000" kern="1200" dirty="0">
              <a:solidFill>
                <a:srgbClr val="7F7F7F"/>
              </a:solidFill>
              <a:latin typeface="+mn-lt"/>
              <a:ea typeface="+mn-ea"/>
              <a:cs typeface="+mn-cs"/>
            </a:endParaRPr>
          </a:p>
        </p:txBody>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grpId="0" nodeType="clickEffect">
                                  <p:stCondLst>
                                    <p:cond delay="0"/>
                                  </p:stCondLst>
                                  <p:childTnLst>
                                    <p:set>
                                      <p:cBhvr>
                                        <p:cTn id="6" dur="1" fill="hold">
                                          <p:stCondLst>
                                            <p:cond delay="0"/>
                                          </p:stCondLst>
                                        </p:cTn>
                                        <p:tgtEl>
                                          <p:spTgt spid="4">
                                            <p:txEl>
                                              <p:charRg st="0" end="257"/>
                                            </p:txEl>
                                          </p:spTgt>
                                        </p:tgtEl>
                                        <p:attrNameLst>
                                          <p:attrName>style.visibility</p:attrName>
                                        </p:attrNameLst>
                                      </p:cBhvr>
                                      <p:to>
                                        <p:strVal val="visible"/>
                                      </p:to>
                                    </p:set>
                                    <p:animEffect transition="in" filter="fade">
                                      <p:cBhvr>
                                        <p:cTn id="7" dur="800" decel="100000"/>
                                        <p:tgtEl>
                                          <p:spTgt spid="4">
                                            <p:txEl>
                                              <p:charRg st="0" end="257"/>
                                            </p:txEl>
                                          </p:spTgt>
                                        </p:tgtEl>
                                      </p:cBhvr>
                                    </p:animEffect>
                                    <p:anim calcmode="lin" valueType="num">
                                      <p:cBhvr>
                                        <p:cTn id="8" dur="800" decel="100000" fill="hold"/>
                                        <p:tgtEl>
                                          <p:spTgt spid="4">
                                            <p:txEl>
                                              <p:charRg st="0" end="257"/>
                                            </p:txEl>
                                          </p:spTgt>
                                        </p:tgtEl>
                                        <p:attrNameLst>
                                          <p:attrName>style.rotation</p:attrName>
                                        </p:attrNameLst>
                                      </p:cBhvr>
                                      <p:tavLst>
                                        <p:tav tm="0">
                                          <p:val>
                                            <p:fltVal val="-90.000000"/>
                                          </p:val>
                                        </p:tav>
                                        <p:tav tm="100000">
                                          <p:val>
                                            <p:fltVal val="0.000000"/>
                                          </p:val>
                                        </p:tav>
                                      </p:tavLst>
                                    </p:anim>
                                    <p:anim calcmode="lin" valueType="num">
                                      <p:cBhvr>
                                        <p:cTn id="9" dur="800" decel="100000" fill="hold"/>
                                        <p:tgtEl>
                                          <p:spTgt spid="4">
                                            <p:txEl>
                                              <p:charRg st="0" end="257"/>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4">
                                            <p:txEl>
                                              <p:charRg st="0" end="257"/>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
                                            <p:txEl>
                                              <p:charRg st="0" end="257"/>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
                                            <p:txEl>
                                              <p:charRg st="0" end="257"/>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4">
                                            <p:txEl>
                                              <p:charRg st="257" end="468"/>
                                            </p:txEl>
                                          </p:spTgt>
                                        </p:tgtEl>
                                        <p:attrNameLst>
                                          <p:attrName>style.visibility</p:attrName>
                                        </p:attrNameLst>
                                      </p:cBhvr>
                                      <p:to>
                                        <p:strVal val="visible"/>
                                      </p:to>
                                    </p:set>
                                    <p:animEffect transition="in" filter="fade">
                                      <p:cBhvr>
                                        <p:cTn id="17" dur="800" decel="100000"/>
                                        <p:tgtEl>
                                          <p:spTgt spid="4">
                                            <p:txEl>
                                              <p:charRg st="257" end="468"/>
                                            </p:txEl>
                                          </p:spTgt>
                                        </p:tgtEl>
                                      </p:cBhvr>
                                    </p:animEffect>
                                    <p:anim calcmode="lin" valueType="num">
                                      <p:cBhvr>
                                        <p:cTn id="18" dur="800" decel="100000" fill="hold"/>
                                        <p:tgtEl>
                                          <p:spTgt spid="4">
                                            <p:txEl>
                                              <p:charRg st="257" end="468"/>
                                            </p:txEl>
                                          </p:spTgt>
                                        </p:tgtEl>
                                        <p:attrNameLst>
                                          <p:attrName>style.rotation</p:attrName>
                                        </p:attrNameLst>
                                      </p:cBhvr>
                                      <p:tavLst>
                                        <p:tav tm="0">
                                          <p:val>
                                            <p:fltVal val="-90.000000"/>
                                          </p:val>
                                        </p:tav>
                                        <p:tav tm="100000">
                                          <p:val>
                                            <p:fltVal val="0.000000"/>
                                          </p:val>
                                        </p:tav>
                                      </p:tavLst>
                                    </p:anim>
                                    <p:anim calcmode="lin" valueType="num">
                                      <p:cBhvr>
                                        <p:cTn id="19" dur="800" decel="100000" fill="hold"/>
                                        <p:tgtEl>
                                          <p:spTgt spid="4">
                                            <p:txEl>
                                              <p:charRg st="257" end="468"/>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4">
                                            <p:txEl>
                                              <p:charRg st="257" end="468"/>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4">
                                            <p:txEl>
                                              <p:charRg st="257" end="468"/>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4">
                                            <p:txEl>
                                              <p:charRg st="257" end="468"/>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a:spLocks noGrp="1"/>
          </p:cNvSpPr>
          <p:nvPr>
            <p:ph idx="1"/>
            <p:custDataLst>
              <p:tags r:id="rId1"/>
            </p:custDataLst>
          </p:nvPr>
        </p:nvSpPr>
        <p:spPr>
          <a:xfrm>
            <a:off x="-3175" y="-9525"/>
            <a:ext cx="12198350" cy="4256088"/>
          </a:xfrm>
        </p:spPr>
        <p:txBody>
          <a:bodyPr>
            <a:normAutofit fontScale="25000"/>
          </a:bodyPr>
          <a:lstStyle/>
          <a:p>
            <a:pPr fontAlgn="auto">
              <a:lnSpc>
                <a:spcPct val="200000"/>
              </a:lnSpc>
            </a:pPr>
            <a:r>
              <a:rPr lang="zh-CN" altLang="en-US" sz="6600" strike="noStrike" noProof="1" dirty="0">
                <a:sym typeface="+mn-ea"/>
              </a:rPr>
              <a:t>数日后，靖、蓉为寻找岳飞的《武穆遗书》来到沪溪铁掌帮重地，结果行踪暴露，黄蓉被铁掌帮帮主裘千仞打成重伤，幸得已经退位出家的“南帝”一灯大师救助才免一死。此间，欧阳锋伙同杨康窜入桃花岛，将在岛上做客的江南七怪中的朱聪等五人杀害，并趁机嫁祸黄药师，企图在武林中掀起一场血腥风波，致使郭靖、黄蓉这一对有情人反目为仇。事后黄蓉机智地识破了欧阳锋、杨康的阴谋，洗雪了这一冤狱，并将作恶多端的杨康除掉，但她自己却落入了欧阳锋的魔爪。郭靖闻听事情真相，心中愧疚万分，便四处奔走寻访黄蓉下落，结果却是音信皆无。</a:t>
            </a:r>
            <a:endParaRPr lang="zh-CN" altLang="en-US" sz="6600" strike="noStrike" noProof="1" dirty="0">
              <a:sym typeface="+mn-ea"/>
            </a:endParaRPr>
          </a:p>
          <a:p>
            <a:pPr fontAlgn="auto">
              <a:lnSpc>
                <a:spcPct val="200000"/>
              </a:lnSpc>
            </a:pPr>
            <a:r>
              <a:rPr lang="zh-CN" altLang="en-US" sz="6600" strike="noStrike" noProof="1" dirty="0">
                <a:sym typeface="+mn-ea"/>
              </a:rPr>
              <a:t>半年以后，郭靖寻访到了蒙古大漠，正赶上成吉思汗西征花剌子模，为了擒杀杀父仇人完颜洪烈，郭靖请命出征，被成吉思汗任命为右军统帅。不久黄蓉、欧阳锋也先后来到西征军中，郭靖为让欧阳锋不伤害黄蓉，答应抓到他后三次饶他不死。后靖、蓉联手与欧阳锋展开恶斗，数次将他擒获，接着郭靖又依黄蓉之计，在攻打花剌子模都城撒麻尔罕的战斗中立下巨功。成吉思汗西征成功，遂产生了南下攻宋的野心，郭靖不愿与自己的父母之邦作战，决心与母连夜逃离蒙古，不料却被成吉思汗察觉，母子被擒，李萍为保儿子忠义，当场自尽，郭靖因哲别、拖雷相助才得以逃离蒙古。</a:t>
            </a:r>
            <a:endParaRPr lang="zh-CN" altLang="en-US" sz="6600" strike="noStrike" noProof="1" dirty="0">
              <a:sym typeface="+mn-ea"/>
            </a:endParaRPr>
          </a:p>
          <a:p>
            <a:pPr fontAlgn="auto">
              <a:lnSpc>
                <a:spcPct val="200000"/>
              </a:lnSpc>
            </a:pPr>
            <a:r>
              <a:rPr lang="zh-CN" altLang="en-US" sz="6600" strike="noStrike" noProof="1" dirty="0">
                <a:sym typeface="+mn-ea"/>
              </a:rPr>
              <a:t>郭靖惨遭巨变后，心灰意冷，幸得丘处机启发教导才得以重新振作。第二次华山论剑日期已到，东邪、西毒、北丐以及少年高手郭靖纷纷出手，最后“武功天下第一”被逆练九阴真经已经疯癫的欧阳锋夺得。在华山之巅，郭靖与因误会出走的黄蓉再次相逢，和好如初，最终结为一对武林侠侣。</a:t>
            </a:r>
            <a:endParaRPr lang="zh-CN" altLang="en-US" sz="6600" strike="noStrike" noProof="1" dirty="0">
              <a:sym typeface="+mn-ea"/>
            </a:endParaRPr>
          </a:p>
          <a:p>
            <a:pPr fontAlgn="auto">
              <a:lnSpc>
                <a:spcPct val="200000"/>
              </a:lnSpc>
            </a:pPr>
            <a:endParaRPr lang="zh-CN" altLang="en-US" sz="2000" strike="noStrike" noProof="1" dirty="0"/>
          </a:p>
          <a:p>
            <a:pPr fontAlgn="auto">
              <a:lnSpc>
                <a:spcPct val="200000"/>
              </a:lnSpc>
            </a:pPr>
            <a:endParaRPr lang="zh-CN" altLang="en-US" strike="noStrike" noProof="1" dirty="0"/>
          </a:p>
        </p:txBody>
      </p:sp>
      <p:sp>
        <p:nvSpPr>
          <p:cNvPr id="3" name="标题 2"/>
          <p:cNvSpPr/>
          <p:nvPr>
            <p:ph type="title"/>
          </p:nvPr>
        </p:nvSpPr>
        <p:spPr/>
        <p:txBody>
          <a:bodyPr/>
          <a:p>
            <a:pPr fontAlgn="auto"/>
            <a:endParaRPr lang="zh-CN" altLang="en-US" strike="noStrike" noProof="1"/>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xEl>
                                              <p:charRg st="0" end="248"/>
                                            </p:txEl>
                                          </p:spTgt>
                                        </p:tgtEl>
                                        <p:attrNameLst>
                                          <p:attrName>style.visibility</p:attrName>
                                        </p:attrNameLst>
                                      </p:cBhvr>
                                      <p:to>
                                        <p:strVal val="visible"/>
                                      </p:to>
                                    </p:set>
                                    <p:animEffect transition="in" filter="wipe(down)">
                                      <p:cBhvr>
                                        <p:cTn id="7" dur="580">
                                          <p:stCondLst>
                                            <p:cond delay="0"/>
                                          </p:stCondLst>
                                        </p:cTn>
                                        <p:tgtEl>
                                          <p:spTgt spid="4">
                                            <p:txEl>
                                              <p:charRg st="0" end="248"/>
                                            </p:txEl>
                                          </p:spTgt>
                                        </p:tgtEl>
                                      </p:cBhvr>
                                    </p:animEffect>
                                    <p:anim calcmode="lin" valueType="num">
                                      <p:cBhvr>
                                        <p:cTn id="8" dur="1822" tmFilter="0,0; 0.14,0.36; 0.43,0.73; 0.71,0.91; 1.0,1.0">
                                          <p:stCondLst>
                                            <p:cond delay="0"/>
                                          </p:stCondLst>
                                        </p:cTn>
                                        <p:tgtEl>
                                          <p:spTgt spid="4">
                                            <p:txEl>
                                              <p:charRg st="0" end="248"/>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charRg st="0" end="248"/>
                                            </p:txEl>
                                          </p:spTgt>
                                        </p:tgtEl>
                                        <p:attrNameLst>
                                          <p:attrName>ppt_y</p:attrName>
                                        </p:attrNameLst>
                                      </p:cBhvr>
                                      <p:tavLst>
                                        <p:tav tm="0" fmla="#ppt_y-sin(pi*$)/3">
                                          <p:val>
                                            <p:fltVal val="0.500000"/>
                                          </p:val>
                                        </p:tav>
                                        <p:tav tm="100000">
                                          <p:val>
                                            <p:fltVal val="1.000000"/>
                                          </p:val>
                                        </p:tav>
                                      </p:tavLst>
                                    </p:anim>
                                    <p:anim calcmode="lin" valueType="num">
                                      <p:cBhvr>
                                        <p:cTn id="10" dur="664" tmFilter="0, 0; 0.125,0.2665; 0.25,0.4; 0.375,0.465; 0.5,0.5;  0.625,0.535; 0.75,0.6; 0.875,0.7335; 1,1">
                                          <p:stCondLst>
                                            <p:cond delay="664"/>
                                          </p:stCondLst>
                                        </p:cTn>
                                        <p:tgtEl>
                                          <p:spTgt spid="4">
                                            <p:txEl>
                                              <p:charRg st="0" end="248"/>
                                            </p:txEl>
                                          </p:spTgt>
                                        </p:tgtEl>
                                        <p:attrNameLst>
                                          <p:attrName>ppt_y</p:attrName>
                                        </p:attrNameLst>
                                      </p:cBhvr>
                                      <p:tavLst>
                                        <p:tav tm="0" fmla="#ppt_y-sin(pi*$)/9">
                                          <p:val>
                                            <p:fltVal val="0.000000"/>
                                          </p:val>
                                        </p:tav>
                                        <p:tav tm="100000">
                                          <p:val>
                                            <p:fltVal val="1.000000"/>
                                          </p:val>
                                        </p:tav>
                                      </p:tavLst>
                                    </p:anim>
                                    <p:anim calcmode="lin" valueType="num">
                                      <p:cBhvr>
                                        <p:cTn id="11" dur="332" tmFilter="0, 0; 0.125,0.2665; 0.25,0.4; 0.375,0.465; 0.5,0.5;  0.625,0.535; 0.75,0.6; 0.875,0.7335; 1,1">
                                          <p:stCondLst>
                                            <p:cond delay="1324"/>
                                          </p:stCondLst>
                                        </p:cTn>
                                        <p:tgtEl>
                                          <p:spTgt spid="4">
                                            <p:txEl>
                                              <p:charRg st="0" end="248"/>
                                            </p:txEl>
                                          </p:spTgt>
                                        </p:tgtEl>
                                        <p:attrNameLst>
                                          <p:attrName>ppt_y</p:attrName>
                                        </p:attrNameLst>
                                      </p:cBhvr>
                                      <p:tavLst>
                                        <p:tav tm="0" fmla="#ppt_y-sin(pi*$)/27">
                                          <p:val>
                                            <p:fltVal val="0.000000"/>
                                          </p:val>
                                        </p:tav>
                                        <p:tav tm="100000">
                                          <p:val>
                                            <p:fltVal val="1.000000"/>
                                          </p:val>
                                        </p:tav>
                                      </p:tavLst>
                                    </p:anim>
                                    <p:anim calcmode="lin" valueType="num">
                                      <p:cBhvr>
                                        <p:cTn id="12" dur="164" tmFilter="0, 0; 0.125,0.2665; 0.25,0.4; 0.375,0.465; 0.5,0.5;  0.625,0.535; 0.75,0.6; 0.875,0.7335; 1,1">
                                          <p:stCondLst>
                                            <p:cond delay="1656"/>
                                          </p:stCondLst>
                                        </p:cTn>
                                        <p:tgtEl>
                                          <p:spTgt spid="4">
                                            <p:txEl>
                                              <p:charRg st="0" end="248"/>
                                            </p:txEl>
                                          </p:spTgt>
                                        </p:tgtEl>
                                        <p:attrNameLst>
                                          <p:attrName>ppt_y</p:attrName>
                                        </p:attrNameLst>
                                      </p:cBhvr>
                                      <p:tavLst>
                                        <p:tav tm="0" fmla="#ppt_y-sin(pi*$)/81">
                                          <p:val>
                                            <p:fltVal val="0.000000"/>
                                          </p:val>
                                        </p:tav>
                                        <p:tav tm="100000">
                                          <p:val>
                                            <p:fltVal val="1.000000"/>
                                          </p:val>
                                        </p:tav>
                                      </p:tavLst>
                                    </p:anim>
                                    <p:animScale>
                                      <p:cBhvr>
                                        <p:cTn id="13" dur="26">
                                          <p:stCondLst>
                                            <p:cond delay="650"/>
                                          </p:stCondLst>
                                        </p:cTn>
                                        <p:tgtEl>
                                          <p:spTgt spid="4">
                                            <p:txEl>
                                              <p:charRg st="0" end="248"/>
                                            </p:txEl>
                                          </p:spTgt>
                                        </p:tgtEl>
                                      </p:cBhvr>
                                      <p:to x="100000" y="60000"/>
                                    </p:animScale>
                                    <p:animScale>
                                      <p:cBhvr>
                                        <p:cTn id="14" dur="166" decel="50000">
                                          <p:stCondLst>
                                            <p:cond delay="676"/>
                                          </p:stCondLst>
                                        </p:cTn>
                                        <p:tgtEl>
                                          <p:spTgt spid="4">
                                            <p:txEl>
                                              <p:charRg st="0" end="248"/>
                                            </p:txEl>
                                          </p:spTgt>
                                        </p:tgtEl>
                                      </p:cBhvr>
                                      <p:to x="100000" y="100000"/>
                                    </p:animScale>
                                    <p:animScale>
                                      <p:cBhvr>
                                        <p:cTn id="15" dur="26">
                                          <p:stCondLst>
                                            <p:cond delay="1312"/>
                                          </p:stCondLst>
                                        </p:cTn>
                                        <p:tgtEl>
                                          <p:spTgt spid="4">
                                            <p:txEl>
                                              <p:charRg st="0" end="248"/>
                                            </p:txEl>
                                          </p:spTgt>
                                        </p:tgtEl>
                                      </p:cBhvr>
                                      <p:to x="100000" y="80000"/>
                                    </p:animScale>
                                    <p:animScale>
                                      <p:cBhvr>
                                        <p:cTn id="16" dur="166" decel="50000">
                                          <p:stCondLst>
                                            <p:cond delay="1338"/>
                                          </p:stCondLst>
                                        </p:cTn>
                                        <p:tgtEl>
                                          <p:spTgt spid="4">
                                            <p:txEl>
                                              <p:charRg st="0" end="248"/>
                                            </p:txEl>
                                          </p:spTgt>
                                        </p:tgtEl>
                                      </p:cBhvr>
                                      <p:to x="100000" y="100000"/>
                                    </p:animScale>
                                    <p:animScale>
                                      <p:cBhvr>
                                        <p:cTn id="17" dur="26">
                                          <p:stCondLst>
                                            <p:cond delay="1642"/>
                                          </p:stCondLst>
                                        </p:cTn>
                                        <p:tgtEl>
                                          <p:spTgt spid="4">
                                            <p:txEl>
                                              <p:charRg st="0" end="248"/>
                                            </p:txEl>
                                          </p:spTgt>
                                        </p:tgtEl>
                                      </p:cBhvr>
                                      <p:to x="100000" y="90000"/>
                                    </p:animScale>
                                    <p:animScale>
                                      <p:cBhvr>
                                        <p:cTn id="18" dur="166" decel="50000">
                                          <p:stCondLst>
                                            <p:cond delay="1668"/>
                                          </p:stCondLst>
                                        </p:cTn>
                                        <p:tgtEl>
                                          <p:spTgt spid="4">
                                            <p:txEl>
                                              <p:charRg st="0" end="248"/>
                                            </p:txEl>
                                          </p:spTgt>
                                        </p:tgtEl>
                                      </p:cBhvr>
                                      <p:to x="100000" y="100000"/>
                                    </p:animScale>
                                    <p:animScale>
                                      <p:cBhvr>
                                        <p:cTn id="19" dur="26">
                                          <p:stCondLst>
                                            <p:cond delay="1808"/>
                                          </p:stCondLst>
                                        </p:cTn>
                                        <p:tgtEl>
                                          <p:spTgt spid="4">
                                            <p:txEl>
                                              <p:charRg st="0" end="248"/>
                                            </p:txEl>
                                          </p:spTgt>
                                        </p:tgtEl>
                                      </p:cBhvr>
                                      <p:to x="100000" y="95000"/>
                                    </p:animScale>
                                    <p:animScale>
                                      <p:cBhvr>
                                        <p:cTn id="20" dur="166" decel="50000">
                                          <p:stCondLst>
                                            <p:cond delay="1834"/>
                                          </p:stCondLst>
                                        </p:cTn>
                                        <p:tgtEl>
                                          <p:spTgt spid="4">
                                            <p:txEl>
                                              <p:charRg st="0" end="248"/>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4">
                                            <p:txEl>
                                              <p:charRg st="248" end="506"/>
                                            </p:txEl>
                                          </p:spTgt>
                                        </p:tgtEl>
                                        <p:attrNameLst>
                                          <p:attrName>style.visibility</p:attrName>
                                        </p:attrNameLst>
                                      </p:cBhvr>
                                      <p:to>
                                        <p:strVal val="visible"/>
                                      </p:to>
                                    </p:set>
                                    <p:animEffect transition="in" filter="wipe(down)">
                                      <p:cBhvr>
                                        <p:cTn id="25" dur="580">
                                          <p:stCondLst>
                                            <p:cond delay="0"/>
                                          </p:stCondLst>
                                        </p:cTn>
                                        <p:tgtEl>
                                          <p:spTgt spid="4">
                                            <p:txEl>
                                              <p:charRg st="248" end="506"/>
                                            </p:txEl>
                                          </p:spTgt>
                                        </p:tgtEl>
                                      </p:cBhvr>
                                    </p:animEffect>
                                    <p:anim calcmode="lin" valueType="num">
                                      <p:cBhvr>
                                        <p:cTn id="26" dur="1822" tmFilter="0,0; 0.14,0.36; 0.43,0.73; 0.71,0.91; 1.0,1.0">
                                          <p:stCondLst>
                                            <p:cond delay="0"/>
                                          </p:stCondLst>
                                        </p:cTn>
                                        <p:tgtEl>
                                          <p:spTgt spid="4">
                                            <p:txEl>
                                              <p:charRg st="248" end="506"/>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4">
                                            <p:txEl>
                                              <p:charRg st="248" end="506"/>
                                            </p:txEl>
                                          </p:spTgt>
                                        </p:tgtEl>
                                        <p:attrNameLst>
                                          <p:attrName>ppt_y</p:attrName>
                                        </p:attrNameLst>
                                      </p:cBhvr>
                                      <p:tavLst>
                                        <p:tav tm="0" fmla="#ppt_y-sin(pi*$)/3">
                                          <p:val>
                                            <p:fltVal val="0.500000"/>
                                          </p:val>
                                        </p:tav>
                                        <p:tav tm="100000">
                                          <p:val>
                                            <p:fltVal val="1.000000"/>
                                          </p:val>
                                        </p:tav>
                                      </p:tavLst>
                                    </p:anim>
                                    <p:anim calcmode="lin" valueType="num">
                                      <p:cBhvr>
                                        <p:cTn id="28" dur="664" tmFilter="0, 0; 0.125,0.2665; 0.25,0.4; 0.375,0.465; 0.5,0.5;  0.625,0.535; 0.75,0.6; 0.875,0.7335; 1,1">
                                          <p:stCondLst>
                                            <p:cond delay="664"/>
                                          </p:stCondLst>
                                        </p:cTn>
                                        <p:tgtEl>
                                          <p:spTgt spid="4">
                                            <p:txEl>
                                              <p:charRg st="248" end="506"/>
                                            </p:txEl>
                                          </p:spTgt>
                                        </p:tgtEl>
                                        <p:attrNameLst>
                                          <p:attrName>ppt_y</p:attrName>
                                        </p:attrNameLst>
                                      </p:cBhvr>
                                      <p:tavLst>
                                        <p:tav tm="0" fmla="#ppt_y-sin(pi*$)/9">
                                          <p:val>
                                            <p:fltVal val="0.000000"/>
                                          </p:val>
                                        </p:tav>
                                        <p:tav tm="100000">
                                          <p:val>
                                            <p:fltVal val="1.000000"/>
                                          </p:val>
                                        </p:tav>
                                      </p:tavLst>
                                    </p:anim>
                                    <p:anim calcmode="lin" valueType="num">
                                      <p:cBhvr>
                                        <p:cTn id="29" dur="332" tmFilter="0, 0; 0.125,0.2665; 0.25,0.4; 0.375,0.465; 0.5,0.5;  0.625,0.535; 0.75,0.6; 0.875,0.7335; 1,1">
                                          <p:stCondLst>
                                            <p:cond delay="1324"/>
                                          </p:stCondLst>
                                        </p:cTn>
                                        <p:tgtEl>
                                          <p:spTgt spid="4">
                                            <p:txEl>
                                              <p:charRg st="248" end="506"/>
                                            </p:txEl>
                                          </p:spTgt>
                                        </p:tgtEl>
                                        <p:attrNameLst>
                                          <p:attrName>ppt_y</p:attrName>
                                        </p:attrNameLst>
                                      </p:cBhvr>
                                      <p:tavLst>
                                        <p:tav tm="0" fmla="#ppt_y-sin(pi*$)/27">
                                          <p:val>
                                            <p:fltVal val="0.000000"/>
                                          </p:val>
                                        </p:tav>
                                        <p:tav tm="100000">
                                          <p:val>
                                            <p:fltVal val="1.000000"/>
                                          </p:val>
                                        </p:tav>
                                      </p:tavLst>
                                    </p:anim>
                                    <p:anim calcmode="lin" valueType="num">
                                      <p:cBhvr>
                                        <p:cTn id="30" dur="164" tmFilter="0, 0; 0.125,0.2665; 0.25,0.4; 0.375,0.465; 0.5,0.5;  0.625,0.535; 0.75,0.6; 0.875,0.7335; 1,1">
                                          <p:stCondLst>
                                            <p:cond delay="1656"/>
                                          </p:stCondLst>
                                        </p:cTn>
                                        <p:tgtEl>
                                          <p:spTgt spid="4">
                                            <p:txEl>
                                              <p:charRg st="248" end="506"/>
                                            </p:txEl>
                                          </p:spTgt>
                                        </p:tgtEl>
                                        <p:attrNameLst>
                                          <p:attrName>ppt_y</p:attrName>
                                        </p:attrNameLst>
                                      </p:cBhvr>
                                      <p:tavLst>
                                        <p:tav tm="0" fmla="#ppt_y-sin(pi*$)/81">
                                          <p:val>
                                            <p:fltVal val="0.000000"/>
                                          </p:val>
                                        </p:tav>
                                        <p:tav tm="100000">
                                          <p:val>
                                            <p:fltVal val="1.000000"/>
                                          </p:val>
                                        </p:tav>
                                      </p:tavLst>
                                    </p:anim>
                                    <p:animScale>
                                      <p:cBhvr>
                                        <p:cTn id="31" dur="26">
                                          <p:stCondLst>
                                            <p:cond delay="650"/>
                                          </p:stCondLst>
                                        </p:cTn>
                                        <p:tgtEl>
                                          <p:spTgt spid="4">
                                            <p:txEl>
                                              <p:charRg st="248" end="506"/>
                                            </p:txEl>
                                          </p:spTgt>
                                        </p:tgtEl>
                                      </p:cBhvr>
                                      <p:to x="100000" y="60000"/>
                                    </p:animScale>
                                    <p:animScale>
                                      <p:cBhvr>
                                        <p:cTn id="32" dur="166" decel="50000">
                                          <p:stCondLst>
                                            <p:cond delay="676"/>
                                          </p:stCondLst>
                                        </p:cTn>
                                        <p:tgtEl>
                                          <p:spTgt spid="4">
                                            <p:txEl>
                                              <p:charRg st="248" end="506"/>
                                            </p:txEl>
                                          </p:spTgt>
                                        </p:tgtEl>
                                      </p:cBhvr>
                                      <p:to x="100000" y="100000"/>
                                    </p:animScale>
                                    <p:animScale>
                                      <p:cBhvr>
                                        <p:cTn id="33" dur="26">
                                          <p:stCondLst>
                                            <p:cond delay="1312"/>
                                          </p:stCondLst>
                                        </p:cTn>
                                        <p:tgtEl>
                                          <p:spTgt spid="4">
                                            <p:txEl>
                                              <p:charRg st="248" end="506"/>
                                            </p:txEl>
                                          </p:spTgt>
                                        </p:tgtEl>
                                      </p:cBhvr>
                                      <p:to x="100000" y="80000"/>
                                    </p:animScale>
                                    <p:animScale>
                                      <p:cBhvr>
                                        <p:cTn id="34" dur="166" decel="50000">
                                          <p:stCondLst>
                                            <p:cond delay="1338"/>
                                          </p:stCondLst>
                                        </p:cTn>
                                        <p:tgtEl>
                                          <p:spTgt spid="4">
                                            <p:txEl>
                                              <p:charRg st="248" end="506"/>
                                            </p:txEl>
                                          </p:spTgt>
                                        </p:tgtEl>
                                      </p:cBhvr>
                                      <p:to x="100000" y="100000"/>
                                    </p:animScale>
                                    <p:animScale>
                                      <p:cBhvr>
                                        <p:cTn id="35" dur="26">
                                          <p:stCondLst>
                                            <p:cond delay="1642"/>
                                          </p:stCondLst>
                                        </p:cTn>
                                        <p:tgtEl>
                                          <p:spTgt spid="4">
                                            <p:txEl>
                                              <p:charRg st="248" end="506"/>
                                            </p:txEl>
                                          </p:spTgt>
                                        </p:tgtEl>
                                      </p:cBhvr>
                                      <p:to x="100000" y="90000"/>
                                    </p:animScale>
                                    <p:animScale>
                                      <p:cBhvr>
                                        <p:cTn id="36" dur="166" decel="50000">
                                          <p:stCondLst>
                                            <p:cond delay="1668"/>
                                          </p:stCondLst>
                                        </p:cTn>
                                        <p:tgtEl>
                                          <p:spTgt spid="4">
                                            <p:txEl>
                                              <p:charRg st="248" end="506"/>
                                            </p:txEl>
                                          </p:spTgt>
                                        </p:tgtEl>
                                      </p:cBhvr>
                                      <p:to x="100000" y="100000"/>
                                    </p:animScale>
                                    <p:animScale>
                                      <p:cBhvr>
                                        <p:cTn id="37" dur="26">
                                          <p:stCondLst>
                                            <p:cond delay="1808"/>
                                          </p:stCondLst>
                                        </p:cTn>
                                        <p:tgtEl>
                                          <p:spTgt spid="4">
                                            <p:txEl>
                                              <p:charRg st="248" end="506"/>
                                            </p:txEl>
                                          </p:spTgt>
                                        </p:tgtEl>
                                      </p:cBhvr>
                                      <p:to x="100000" y="95000"/>
                                    </p:animScale>
                                    <p:animScale>
                                      <p:cBhvr>
                                        <p:cTn id="38" dur="166" decel="50000">
                                          <p:stCondLst>
                                            <p:cond delay="1834"/>
                                          </p:stCondLst>
                                        </p:cTn>
                                        <p:tgtEl>
                                          <p:spTgt spid="4">
                                            <p:txEl>
                                              <p:charRg st="248" end="506"/>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4">
                                            <p:txEl>
                                              <p:charRg st="506" end="636"/>
                                            </p:txEl>
                                          </p:spTgt>
                                        </p:tgtEl>
                                        <p:attrNameLst>
                                          <p:attrName>style.visibility</p:attrName>
                                        </p:attrNameLst>
                                      </p:cBhvr>
                                      <p:to>
                                        <p:strVal val="visible"/>
                                      </p:to>
                                    </p:set>
                                    <p:animEffect transition="in" filter="wipe(down)">
                                      <p:cBhvr>
                                        <p:cTn id="43" dur="580">
                                          <p:stCondLst>
                                            <p:cond delay="0"/>
                                          </p:stCondLst>
                                        </p:cTn>
                                        <p:tgtEl>
                                          <p:spTgt spid="4">
                                            <p:txEl>
                                              <p:charRg st="506" end="636"/>
                                            </p:txEl>
                                          </p:spTgt>
                                        </p:tgtEl>
                                      </p:cBhvr>
                                    </p:animEffect>
                                    <p:anim calcmode="lin" valueType="num">
                                      <p:cBhvr>
                                        <p:cTn id="44" dur="1822" tmFilter="0,0; 0.14,0.36; 0.43,0.73; 0.71,0.91; 1.0,1.0">
                                          <p:stCondLst>
                                            <p:cond delay="0"/>
                                          </p:stCondLst>
                                        </p:cTn>
                                        <p:tgtEl>
                                          <p:spTgt spid="4">
                                            <p:txEl>
                                              <p:charRg st="506" end="636"/>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4">
                                            <p:txEl>
                                              <p:charRg st="506" end="636"/>
                                            </p:txEl>
                                          </p:spTgt>
                                        </p:tgtEl>
                                        <p:attrNameLst>
                                          <p:attrName>ppt_y</p:attrName>
                                        </p:attrNameLst>
                                      </p:cBhvr>
                                      <p:tavLst>
                                        <p:tav tm="0" fmla="#ppt_y-sin(pi*$)/3">
                                          <p:val>
                                            <p:fltVal val="0.500000"/>
                                          </p:val>
                                        </p:tav>
                                        <p:tav tm="100000">
                                          <p:val>
                                            <p:fltVal val="1.000000"/>
                                          </p:val>
                                        </p:tav>
                                      </p:tavLst>
                                    </p:anim>
                                    <p:anim calcmode="lin" valueType="num">
                                      <p:cBhvr>
                                        <p:cTn id="46" dur="664" tmFilter="0, 0; 0.125,0.2665; 0.25,0.4; 0.375,0.465; 0.5,0.5;  0.625,0.535; 0.75,0.6; 0.875,0.7335; 1,1">
                                          <p:stCondLst>
                                            <p:cond delay="664"/>
                                          </p:stCondLst>
                                        </p:cTn>
                                        <p:tgtEl>
                                          <p:spTgt spid="4">
                                            <p:txEl>
                                              <p:charRg st="506" end="636"/>
                                            </p:txEl>
                                          </p:spTgt>
                                        </p:tgtEl>
                                        <p:attrNameLst>
                                          <p:attrName>ppt_y</p:attrName>
                                        </p:attrNameLst>
                                      </p:cBhvr>
                                      <p:tavLst>
                                        <p:tav tm="0" fmla="#ppt_y-sin(pi*$)/9">
                                          <p:val>
                                            <p:fltVal val="0.000000"/>
                                          </p:val>
                                        </p:tav>
                                        <p:tav tm="100000">
                                          <p:val>
                                            <p:fltVal val="1.000000"/>
                                          </p:val>
                                        </p:tav>
                                      </p:tavLst>
                                    </p:anim>
                                    <p:anim calcmode="lin" valueType="num">
                                      <p:cBhvr>
                                        <p:cTn id="47" dur="332" tmFilter="0, 0; 0.125,0.2665; 0.25,0.4; 0.375,0.465; 0.5,0.5;  0.625,0.535; 0.75,0.6; 0.875,0.7335; 1,1">
                                          <p:stCondLst>
                                            <p:cond delay="1324"/>
                                          </p:stCondLst>
                                        </p:cTn>
                                        <p:tgtEl>
                                          <p:spTgt spid="4">
                                            <p:txEl>
                                              <p:charRg st="506" end="636"/>
                                            </p:txEl>
                                          </p:spTgt>
                                        </p:tgtEl>
                                        <p:attrNameLst>
                                          <p:attrName>ppt_y</p:attrName>
                                        </p:attrNameLst>
                                      </p:cBhvr>
                                      <p:tavLst>
                                        <p:tav tm="0" fmla="#ppt_y-sin(pi*$)/27">
                                          <p:val>
                                            <p:fltVal val="0.000000"/>
                                          </p:val>
                                        </p:tav>
                                        <p:tav tm="100000">
                                          <p:val>
                                            <p:fltVal val="1.000000"/>
                                          </p:val>
                                        </p:tav>
                                      </p:tavLst>
                                    </p:anim>
                                    <p:anim calcmode="lin" valueType="num">
                                      <p:cBhvr>
                                        <p:cTn id="48" dur="164" tmFilter="0, 0; 0.125,0.2665; 0.25,0.4; 0.375,0.465; 0.5,0.5;  0.625,0.535; 0.75,0.6; 0.875,0.7335; 1,1">
                                          <p:stCondLst>
                                            <p:cond delay="1656"/>
                                          </p:stCondLst>
                                        </p:cTn>
                                        <p:tgtEl>
                                          <p:spTgt spid="4">
                                            <p:txEl>
                                              <p:charRg st="506" end="636"/>
                                            </p:txEl>
                                          </p:spTgt>
                                        </p:tgtEl>
                                        <p:attrNameLst>
                                          <p:attrName>ppt_y</p:attrName>
                                        </p:attrNameLst>
                                      </p:cBhvr>
                                      <p:tavLst>
                                        <p:tav tm="0" fmla="#ppt_y-sin(pi*$)/81">
                                          <p:val>
                                            <p:fltVal val="0.000000"/>
                                          </p:val>
                                        </p:tav>
                                        <p:tav tm="100000">
                                          <p:val>
                                            <p:fltVal val="1.000000"/>
                                          </p:val>
                                        </p:tav>
                                      </p:tavLst>
                                    </p:anim>
                                    <p:animScale>
                                      <p:cBhvr>
                                        <p:cTn id="49" dur="26">
                                          <p:stCondLst>
                                            <p:cond delay="650"/>
                                          </p:stCondLst>
                                        </p:cTn>
                                        <p:tgtEl>
                                          <p:spTgt spid="4">
                                            <p:txEl>
                                              <p:charRg st="506" end="636"/>
                                            </p:txEl>
                                          </p:spTgt>
                                        </p:tgtEl>
                                      </p:cBhvr>
                                      <p:to x="100000" y="60000"/>
                                    </p:animScale>
                                    <p:animScale>
                                      <p:cBhvr>
                                        <p:cTn id="50" dur="166" decel="50000">
                                          <p:stCondLst>
                                            <p:cond delay="676"/>
                                          </p:stCondLst>
                                        </p:cTn>
                                        <p:tgtEl>
                                          <p:spTgt spid="4">
                                            <p:txEl>
                                              <p:charRg st="506" end="636"/>
                                            </p:txEl>
                                          </p:spTgt>
                                        </p:tgtEl>
                                      </p:cBhvr>
                                      <p:to x="100000" y="100000"/>
                                    </p:animScale>
                                    <p:animScale>
                                      <p:cBhvr>
                                        <p:cTn id="51" dur="26">
                                          <p:stCondLst>
                                            <p:cond delay="1312"/>
                                          </p:stCondLst>
                                        </p:cTn>
                                        <p:tgtEl>
                                          <p:spTgt spid="4">
                                            <p:txEl>
                                              <p:charRg st="506" end="636"/>
                                            </p:txEl>
                                          </p:spTgt>
                                        </p:tgtEl>
                                      </p:cBhvr>
                                      <p:to x="100000" y="80000"/>
                                    </p:animScale>
                                    <p:animScale>
                                      <p:cBhvr>
                                        <p:cTn id="52" dur="166" decel="50000">
                                          <p:stCondLst>
                                            <p:cond delay="1338"/>
                                          </p:stCondLst>
                                        </p:cTn>
                                        <p:tgtEl>
                                          <p:spTgt spid="4">
                                            <p:txEl>
                                              <p:charRg st="506" end="636"/>
                                            </p:txEl>
                                          </p:spTgt>
                                        </p:tgtEl>
                                      </p:cBhvr>
                                      <p:to x="100000" y="100000"/>
                                    </p:animScale>
                                    <p:animScale>
                                      <p:cBhvr>
                                        <p:cTn id="53" dur="26">
                                          <p:stCondLst>
                                            <p:cond delay="1642"/>
                                          </p:stCondLst>
                                        </p:cTn>
                                        <p:tgtEl>
                                          <p:spTgt spid="4">
                                            <p:txEl>
                                              <p:charRg st="506" end="636"/>
                                            </p:txEl>
                                          </p:spTgt>
                                        </p:tgtEl>
                                      </p:cBhvr>
                                      <p:to x="100000" y="90000"/>
                                    </p:animScale>
                                    <p:animScale>
                                      <p:cBhvr>
                                        <p:cTn id="54" dur="166" decel="50000">
                                          <p:stCondLst>
                                            <p:cond delay="1668"/>
                                          </p:stCondLst>
                                        </p:cTn>
                                        <p:tgtEl>
                                          <p:spTgt spid="4">
                                            <p:txEl>
                                              <p:charRg st="506" end="636"/>
                                            </p:txEl>
                                          </p:spTgt>
                                        </p:tgtEl>
                                      </p:cBhvr>
                                      <p:to x="100000" y="100000"/>
                                    </p:animScale>
                                    <p:animScale>
                                      <p:cBhvr>
                                        <p:cTn id="55" dur="26">
                                          <p:stCondLst>
                                            <p:cond delay="1808"/>
                                          </p:stCondLst>
                                        </p:cTn>
                                        <p:tgtEl>
                                          <p:spTgt spid="4">
                                            <p:txEl>
                                              <p:charRg st="506" end="636"/>
                                            </p:txEl>
                                          </p:spTgt>
                                        </p:tgtEl>
                                      </p:cBhvr>
                                      <p:to x="100000" y="95000"/>
                                    </p:animScale>
                                    <p:animScale>
                                      <p:cBhvr>
                                        <p:cTn id="56" dur="166" decel="50000">
                                          <p:stCondLst>
                                            <p:cond delay="1834"/>
                                          </p:stCondLst>
                                        </p:cTn>
                                        <p:tgtEl>
                                          <p:spTgt spid="4">
                                            <p:txEl>
                                              <p:charRg st="506" end="63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838200" y="365125"/>
            <a:ext cx="10515600" cy="485140"/>
          </a:xfrm>
        </p:spPr>
        <p:txBody>
          <a:bodyPr vert="horz" wrap="square" lIns="91440" tIns="45720" rIns="91440" bIns="45720" rtlCol="0" anchor="b">
            <a:normAutofit fontScale="90000"/>
          </a:bodyPr>
          <a:lstStyle/>
          <a:p>
            <a:pPr fontAlgn="auto"/>
            <a:r>
              <a:rPr lang="zh-CN" altLang="en-US" strike="noStrike" noProof="1" dirty="0"/>
              <a:t>阅读体会</a:t>
            </a:r>
            <a:endParaRPr lang="zh-CN" altLang="en-US" strike="noStrike" noProof="1" dirty="0"/>
          </a:p>
        </p:txBody>
      </p:sp>
      <p:sp>
        <p:nvSpPr>
          <p:cNvPr id="20482" name="内容占位符 3"/>
          <p:cNvSpPr>
            <a:spLocks noGrp="1"/>
          </p:cNvSpPr>
          <p:nvPr>
            <p:ph idx="1"/>
            <p:custDataLst>
              <p:tags r:id="rId2"/>
            </p:custDataLst>
          </p:nvPr>
        </p:nvSpPr>
        <p:spPr>
          <a:xfrm>
            <a:off x="-47625" y="954088"/>
            <a:ext cx="12455525" cy="5402262"/>
          </a:xfrm>
          <a:ln/>
        </p:spPr>
        <p:txBody>
          <a:bodyPr lIns="91440" tIns="45720" rIns="91440" bIns="45720" anchor="t"/>
          <a:p>
            <a:pPr defTabSz="914400">
              <a:lnSpc>
                <a:spcPct val="200000"/>
              </a:lnSpc>
            </a:pPr>
            <a:r>
              <a:rPr lang="zh-CN" altLang="en-US" sz="1900" kern="1200" dirty="0">
                <a:solidFill>
                  <a:srgbClr val="7F7F7F"/>
                </a:solidFill>
                <a:latin typeface="+mn-lt"/>
                <a:ea typeface="+mn-ea"/>
                <a:cs typeface="+mn-cs"/>
              </a:rPr>
              <a:t>读完，我最佩服的是书中的各种武功。</a:t>
            </a:r>
            <a:endParaRPr lang="zh-CN" altLang="en-US" sz="1900" kern="1200" dirty="0">
              <a:solidFill>
                <a:srgbClr val="7F7F7F"/>
              </a:solidFill>
              <a:latin typeface="+mn-lt"/>
              <a:ea typeface="+mn-ea"/>
              <a:cs typeface="+mn-cs"/>
            </a:endParaRPr>
          </a:p>
          <a:p>
            <a:pPr defTabSz="914400">
              <a:lnSpc>
                <a:spcPct val="200000"/>
              </a:lnSpc>
            </a:pPr>
            <a:r>
              <a:rPr lang="zh-CN" altLang="en-US" sz="1900" kern="1200" dirty="0">
                <a:solidFill>
                  <a:srgbClr val="7F7F7F"/>
                </a:solidFill>
                <a:latin typeface="+mn-lt"/>
                <a:ea typeface="+mn-ea"/>
                <a:cs typeface="+mn-cs"/>
              </a:rPr>
              <a:t>鼎鼎大名的九阴白骨爪，天下间至阴至毒的爪功，出自于前朝武功宝典《九阴真经》，为东海桃花岛岛主黄药师之弃徒梅超风所学，并曾引起一股《九阴真经》争夺的江湖风波。更鼎鼎大名的还有降龙十八掌！天下至刚至阳的掌法，为一等一的武功，是天下第一大帮——丐帮的传承武功，与打狗棒法并立，为每代丐帮帮主所必学武功。丐帮第二十九代帮主洪七公因吃了黄蓉的菜肴上了瘾而传给郭靖，郭靖坚持不懈，日夜苦练终有所成，此功一施展起来威力无穷，确实为郭靖的杀手绝学。此外当然还有打狗棒法，一招天下无狗，震慑四方。西毒欧阳锋的蛤蟆功，南帝一灯大师的一阳指，东邪黄药师的落英神剑掌，全真教的北斗七星阵法，都是这天下一等一的武功。而这科目繁多、林林总总的武功，金庸靠自己一人之力，诠释得完美无瑕，让人不得不佩服啊……这样的一个武侠世界是读者向往的，当你一读开书，就如身临其境，不能自已。</a:t>
            </a:r>
            <a:endParaRPr lang="zh-CN" altLang="en-US" sz="1900" kern="1200" dirty="0">
              <a:solidFill>
                <a:srgbClr val="7F7F7F"/>
              </a:solidFill>
              <a:latin typeface="+mn-lt"/>
              <a:ea typeface="+mn-ea"/>
              <a:cs typeface="+mn-cs"/>
            </a:endParaRPr>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a:spLocks noGrp="1"/>
          </p:cNvSpPr>
          <p:nvPr>
            <p:ph idx="1"/>
            <p:custDataLst>
              <p:tags r:id="rId1"/>
            </p:custDataLst>
          </p:nvPr>
        </p:nvSpPr>
        <p:spPr>
          <a:ln/>
        </p:spPr>
        <p:txBody>
          <a:bodyPr lIns="91440" tIns="45720" rIns="91440" bIns="45720" anchor="t"/>
          <a:p>
            <a:pPr defTabSz="914400">
              <a:lnSpc>
                <a:spcPct val="180000"/>
              </a:lnSpc>
            </a:pPr>
            <a:r>
              <a:rPr lang="zh-CN" altLang="en-US" kern="1200" dirty="0">
                <a:solidFill>
                  <a:srgbClr val="7F7F7F"/>
                </a:solidFill>
                <a:latin typeface="+mn-lt"/>
                <a:ea typeface="+mn-ea"/>
                <a:cs typeface="+mn-cs"/>
              </a:rPr>
              <a:t>《射雕英雄传》还有一大特色就是与历史紧紧相扣，重现最是爱国情怀、侠义江湖的时代、北宋末期南宋起始，一代天骄成吉思汗，弯弓射大雕的情节让人心胸开畅；有软弱无能的南宋朝廷，有咄咄逼人的金国势力，混乱的局势，英雄辈出，是一个精彩绝伦的故事背景，让人惊叹不已。</a:t>
            </a:r>
            <a:endParaRPr lang="zh-CN" altLang="en-US" kern="1200" dirty="0">
              <a:solidFill>
                <a:srgbClr val="7F7F7F"/>
              </a:solidFill>
              <a:latin typeface="+mn-lt"/>
              <a:ea typeface="+mn-ea"/>
              <a:cs typeface="+mn-cs"/>
            </a:endParaRPr>
          </a:p>
          <a:p>
            <a:pPr defTabSz="914400">
              <a:lnSpc>
                <a:spcPct val="180000"/>
              </a:lnSpc>
            </a:pPr>
            <a:endParaRPr lang="zh-CN" altLang="en-US" kern="1200" dirty="0">
              <a:solidFill>
                <a:srgbClr val="7F7F7F"/>
              </a:solidFill>
              <a:latin typeface="+mn-lt"/>
              <a:ea typeface="+mn-ea"/>
              <a:cs typeface="+mn-cs"/>
            </a:endParaRPr>
          </a:p>
        </p:txBody>
      </p:sp>
      <p:sp>
        <p:nvSpPr>
          <p:cNvPr id="3" name="标题 2"/>
          <p:cNvSpPr/>
          <p:nvPr>
            <p:ph type="title"/>
          </p:nvPr>
        </p:nvSpPr>
        <p:spPr/>
        <p:txBody>
          <a:bodyPr/>
          <a:p>
            <a:pPr fontAlgn="auto"/>
            <a:endParaRPr lang="zh-CN" altLang="en-US" strike="noStrike" noProof="1"/>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xEl>
                                              <p:charRg st="0" end="127"/>
                                            </p:txEl>
                                          </p:spTgt>
                                        </p:tgtEl>
                                        <p:attrNameLst>
                                          <p:attrName>style.visibility</p:attrName>
                                        </p:attrNameLst>
                                      </p:cBhvr>
                                      <p:to>
                                        <p:strVal val="visible"/>
                                      </p:to>
                                    </p:set>
                                    <p:animEffect transition="in" filter="wipe(down)">
                                      <p:cBhvr>
                                        <p:cTn id="7" dur="580">
                                          <p:stCondLst>
                                            <p:cond delay="0"/>
                                          </p:stCondLst>
                                        </p:cTn>
                                        <p:tgtEl>
                                          <p:spTgt spid="4">
                                            <p:txEl>
                                              <p:charRg st="0" end="127"/>
                                            </p:txEl>
                                          </p:spTgt>
                                        </p:tgtEl>
                                      </p:cBhvr>
                                    </p:animEffect>
                                    <p:anim calcmode="lin" valueType="num">
                                      <p:cBhvr>
                                        <p:cTn id="8" dur="1822" tmFilter="0,0; 0.14,0.36; 0.43,0.73; 0.71,0.91; 1.0,1.0">
                                          <p:stCondLst>
                                            <p:cond delay="0"/>
                                          </p:stCondLst>
                                        </p:cTn>
                                        <p:tgtEl>
                                          <p:spTgt spid="4">
                                            <p:txEl>
                                              <p:charRg st="0" end="127"/>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xEl>
                                              <p:charRg st="0" end="127"/>
                                            </p:txEl>
                                          </p:spTgt>
                                        </p:tgtEl>
                                        <p:attrNameLst>
                                          <p:attrName>ppt_y</p:attrName>
                                        </p:attrNameLst>
                                      </p:cBhvr>
                                      <p:tavLst>
                                        <p:tav tm="0" fmla="#ppt_y-sin(pi*$)/3">
                                          <p:val>
                                            <p:fltVal val="0.500000"/>
                                          </p:val>
                                        </p:tav>
                                        <p:tav tm="100000">
                                          <p:val>
                                            <p:fltVal val="1.000000"/>
                                          </p:val>
                                        </p:tav>
                                      </p:tavLst>
                                    </p:anim>
                                    <p:anim calcmode="lin" valueType="num">
                                      <p:cBhvr>
                                        <p:cTn id="10" dur="664" tmFilter="0, 0; 0.125,0.2665; 0.25,0.4; 0.375,0.465; 0.5,0.5;  0.625,0.535; 0.75,0.6; 0.875,0.7335; 1,1">
                                          <p:stCondLst>
                                            <p:cond delay="664"/>
                                          </p:stCondLst>
                                        </p:cTn>
                                        <p:tgtEl>
                                          <p:spTgt spid="4">
                                            <p:txEl>
                                              <p:charRg st="0" end="127"/>
                                            </p:txEl>
                                          </p:spTgt>
                                        </p:tgtEl>
                                        <p:attrNameLst>
                                          <p:attrName>ppt_y</p:attrName>
                                        </p:attrNameLst>
                                      </p:cBhvr>
                                      <p:tavLst>
                                        <p:tav tm="0" fmla="#ppt_y-sin(pi*$)/9">
                                          <p:val>
                                            <p:fltVal val="0.000000"/>
                                          </p:val>
                                        </p:tav>
                                        <p:tav tm="100000">
                                          <p:val>
                                            <p:fltVal val="1.000000"/>
                                          </p:val>
                                        </p:tav>
                                      </p:tavLst>
                                    </p:anim>
                                    <p:anim calcmode="lin" valueType="num">
                                      <p:cBhvr>
                                        <p:cTn id="11" dur="332" tmFilter="0, 0; 0.125,0.2665; 0.25,0.4; 0.375,0.465; 0.5,0.5;  0.625,0.535; 0.75,0.6; 0.875,0.7335; 1,1">
                                          <p:stCondLst>
                                            <p:cond delay="1324"/>
                                          </p:stCondLst>
                                        </p:cTn>
                                        <p:tgtEl>
                                          <p:spTgt spid="4">
                                            <p:txEl>
                                              <p:charRg st="0" end="127"/>
                                            </p:txEl>
                                          </p:spTgt>
                                        </p:tgtEl>
                                        <p:attrNameLst>
                                          <p:attrName>ppt_y</p:attrName>
                                        </p:attrNameLst>
                                      </p:cBhvr>
                                      <p:tavLst>
                                        <p:tav tm="0" fmla="#ppt_y-sin(pi*$)/27">
                                          <p:val>
                                            <p:fltVal val="0.000000"/>
                                          </p:val>
                                        </p:tav>
                                        <p:tav tm="100000">
                                          <p:val>
                                            <p:fltVal val="1.000000"/>
                                          </p:val>
                                        </p:tav>
                                      </p:tavLst>
                                    </p:anim>
                                    <p:anim calcmode="lin" valueType="num">
                                      <p:cBhvr>
                                        <p:cTn id="12" dur="164" tmFilter="0, 0; 0.125,0.2665; 0.25,0.4; 0.375,0.465; 0.5,0.5;  0.625,0.535; 0.75,0.6; 0.875,0.7335; 1,1">
                                          <p:stCondLst>
                                            <p:cond delay="1656"/>
                                          </p:stCondLst>
                                        </p:cTn>
                                        <p:tgtEl>
                                          <p:spTgt spid="4">
                                            <p:txEl>
                                              <p:charRg st="0" end="127"/>
                                            </p:txEl>
                                          </p:spTgt>
                                        </p:tgtEl>
                                        <p:attrNameLst>
                                          <p:attrName>ppt_y</p:attrName>
                                        </p:attrNameLst>
                                      </p:cBhvr>
                                      <p:tavLst>
                                        <p:tav tm="0" fmla="#ppt_y-sin(pi*$)/81">
                                          <p:val>
                                            <p:fltVal val="0.000000"/>
                                          </p:val>
                                        </p:tav>
                                        <p:tav tm="100000">
                                          <p:val>
                                            <p:fltVal val="1.000000"/>
                                          </p:val>
                                        </p:tav>
                                      </p:tavLst>
                                    </p:anim>
                                    <p:animScale>
                                      <p:cBhvr>
                                        <p:cTn id="13" dur="26">
                                          <p:stCondLst>
                                            <p:cond delay="650"/>
                                          </p:stCondLst>
                                        </p:cTn>
                                        <p:tgtEl>
                                          <p:spTgt spid="4">
                                            <p:txEl>
                                              <p:charRg st="0" end="127"/>
                                            </p:txEl>
                                          </p:spTgt>
                                        </p:tgtEl>
                                      </p:cBhvr>
                                      <p:to x="100000" y="60000"/>
                                    </p:animScale>
                                    <p:animScale>
                                      <p:cBhvr>
                                        <p:cTn id="14" dur="166" decel="50000">
                                          <p:stCondLst>
                                            <p:cond delay="676"/>
                                          </p:stCondLst>
                                        </p:cTn>
                                        <p:tgtEl>
                                          <p:spTgt spid="4">
                                            <p:txEl>
                                              <p:charRg st="0" end="127"/>
                                            </p:txEl>
                                          </p:spTgt>
                                        </p:tgtEl>
                                      </p:cBhvr>
                                      <p:to x="100000" y="100000"/>
                                    </p:animScale>
                                    <p:animScale>
                                      <p:cBhvr>
                                        <p:cTn id="15" dur="26">
                                          <p:stCondLst>
                                            <p:cond delay="1312"/>
                                          </p:stCondLst>
                                        </p:cTn>
                                        <p:tgtEl>
                                          <p:spTgt spid="4">
                                            <p:txEl>
                                              <p:charRg st="0" end="127"/>
                                            </p:txEl>
                                          </p:spTgt>
                                        </p:tgtEl>
                                      </p:cBhvr>
                                      <p:to x="100000" y="80000"/>
                                    </p:animScale>
                                    <p:animScale>
                                      <p:cBhvr>
                                        <p:cTn id="16" dur="166" decel="50000">
                                          <p:stCondLst>
                                            <p:cond delay="1338"/>
                                          </p:stCondLst>
                                        </p:cTn>
                                        <p:tgtEl>
                                          <p:spTgt spid="4">
                                            <p:txEl>
                                              <p:charRg st="0" end="127"/>
                                            </p:txEl>
                                          </p:spTgt>
                                        </p:tgtEl>
                                      </p:cBhvr>
                                      <p:to x="100000" y="100000"/>
                                    </p:animScale>
                                    <p:animScale>
                                      <p:cBhvr>
                                        <p:cTn id="17" dur="26">
                                          <p:stCondLst>
                                            <p:cond delay="1642"/>
                                          </p:stCondLst>
                                        </p:cTn>
                                        <p:tgtEl>
                                          <p:spTgt spid="4">
                                            <p:txEl>
                                              <p:charRg st="0" end="127"/>
                                            </p:txEl>
                                          </p:spTgt>
                                        </p:tgtEl>
                                      </p:cBhvr>
                                      <p:to x="100000" y="90000"/>
                                    </p:animScale>
                                    <p:animScale>
                                      <p:cBhvr>
                                        <p:cTn id="18" dur="166" decel="50000">
                                          <p:stCondLst>
                                            <p:cond delay="1668"/>
                                          </p:stCondLst>
                                        </p:cTn>
                                        <p:tgtEl>
                                          <p:spTgt spid="4">
                                            <p:txEl>
                                              <p:charRg st="0" end="127"/>
                                            </p:txEl>
                                          </p:spTgt>
                                        </p:tgtEl>
                                      </p:cBhvr>
                                      <p:to x="100000" y="100000"/>
                                    </p:animScale>
                                    <p:animScale>
                                      <p:cBhvr>
                                        <p:cTn id="19" dur="26">
                                          <p:stCondLst>
                                            <p:cond delay="1808"/>
                                          </p:stCondLst>
                                        </p:cTn>
                                        <p:tgtEl>
                                          <p:spTgt spid="4">
                                            <p:txEl>
                                              <p:charRg st="0" end="127"/>
                                            </p:txEl>
                                          </p:spTgt>
                                        </p:tgtEl>
                                      </p:cBhvr>
                                      <p:to x="100000" y="95000"/>
                                    </p:animScale>
                                    <p:animScale>
                                      <p:cBhvr>
                                        <p:cTn id="20" dur="166" decel="50000">
                                          <p:stCondLst>
                                            <p:cond delay="1834"/>
                                          </p:stCondLst>
                                        </p:cTn>
                                        <p:tgtEl>
                                          <p:spTgt spid="4">
                                            <p:txEl>
                                              <p:charRg st="0" end="12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ags/tag1.xml><?xml version="1.0" encoding="utf-8"?>
<p:tagLst xmlns:p="http://schemas.openxmlformats.org/presentationml/2006/main">
  <p:tag name="KSO_WM_TAG_VERSION" val="1.0"/>
  <p:tag name="KSO_WM_TEMPLATE_CATEGORY" val="custom"/>
  <p:tag name="KSO_WM_TEMPLATE_INDEX" val="160453"/>
</p:tagLst>
</file>

<file path=ppt/tags/tag10.xml><?xml version="1.0" encoding="utf-8"?>
<p:tagLst xmlns:p="http://schemas.openxmlformats.org/presentationml/2006/main">
  <p:tag name="KSO_WM_TEMPLATE_CATEGORY" val="custom"/>
  <p:tag name="KSO_WM_TEMPLATE_INDEX" val="160453"/>
  <p:tag name="KSO_WM_TAG_VERSION" val="1.0"/>
  <p:tag name="KSO_WM_SLIDE_ID" val="custom16045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57"/>
</p:tagLst>
</file>

<file path=ppt/tags/tag11.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2*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2.xml><?xml version="1.0" encoding="utf-8"?>
<p:tagLst xmlns:p="http://schemas.openxmlformats.org/presentationml/2006/main">
  <p:tag name="KSO_WM_TAG_VERSION" val="1.0"/>
  <p:tag name="KSO_WM_BEAUTIFY_FLAG" val="#wm#"/>
  <p:tag name="KSO_WM_TEMPLATE_CATEGORY" val="custom"/>
  <p:tag name="KSO_WM_TEMPLATE_INDEX" val="160453"/>
  <p:tag name="KSO_WM_UNIT_TYPE" val="f"/>
  <p:tag name="KSO_WM_UNIT_INDEX" val="1"/>
  <p:tag name="KSO_WM_UNIT_ID" val="custom160453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13.xml><?xml version="1.0" encoding="utf-8"?>
<p:tagLst xmlns:p="http://schemas.openxmlformats.org/presentationml/2006/main">
  <p:tag name="KSO_WM_TEMPLATE_CATEGORY" val="custom"/>
  <p:tag name="KSO_WM_TEMPLATE_INDEX" val="160453"/>
  <p:tag name="KSO_WM_TAG_VERSION" val="1.0"/>
  <p:tag name="KSO_WM_SLIDE_ID" val="custom16045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57"/>
</p:tagLst>
</file>

<file path=ppt/tags/tag14.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f*1"/>
  <p:tag name="KSO_WM_UNIT_TYPE" val="f"/>
  <p:tag name="KSO_WM_UNIT_INDEX" val="1"/>
  <p:tag name="KSO_WM_UNIT_CLEAR" val="1"/>
  <p:tag name="KSO_WM_UNIT_LAYERLEVEL" val="1"/>
  <p:tag name="KSO_WM_UNIT_VALUE" val="96"/>
  <p:tag name="KSO_WM_UNIT_HIGHLIGHT" val="0"/>
  <p:tag name="KSO_WM_UNIT_COMPATIBLE" val="0"/>
  <p:tag name="KSO_WM_UNIT_PRESET_TEXT_INDEX" val="4"/>
  <p:tag name="KSO_WM_UNIT_PRESET_TEXT_LEN" val="150"/>
</p:tagLst>
</file>

<file path=ppt/tags/tag15.xml><?xml version="1.0" encoding="utf-8"?>
<p:tagLst xmlns:p="http://schemas.openxmlformats.org/presentationml/2006/main">
  <p:tag name="KSO_WM_TEMPLATE_CATEGORY" val="custom"/>
  <p:tag name="KSO_WM_TEMPLATE_INDEX" val="160453"/>
  <p:tag name="KSO_WM_TAG_VERSION" val="1.0"/>
  <p:tag name="KSO_WM_SLIDE_ID" val="custom160453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16.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2*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17.xml><?xml version="1.0" encoding="utf-8"?>
<p:tagLst xmlns:p="http://schemas.openxmlformats.org/presentationml/2006/main">
  <p:tag name="KSO_WM_TAG_VERSION" val="1.0"/>
  <p:tag name="KSO_WM_BEAUTIFY_FLAG" val="#wm#"/>
  <p:tag name="KSO_WM_TEMPLATE_CATEGORY" val="custom"/>
  <p:tag name="KSO_WM_TEMPLATE_INDEX" val="160453"/>
  <p:tag name="KSO_WM_UNIT_TYPE" val="f"/>
  <p:tag name="KSO_WM_UNIT_INDEX" val="1"/>
  <p:tag name="KSO_WM_UNIT_ID" val="custom160453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18.xml><?xml version="1.0" encoding="utf-8"?>
<p:tagLst xmlns:p="http://schemas.openxmlformats.org/presentationml/2006/main">
  <p:tag name="KSO_WM_TEMPLATE_CATEGORY" val="custom"/>
  <p:tag name="KSO_WM_TEMPLATE_INDEX" val="160453"/>
  <p:tag name="KSO_WM_TAG_VERSION" val="1.0"/>
  <p:tag name="KSO_WM_SLIDE_ID" val="custom16045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57"/>
</p:tagLst>
</file>

<file path=ppt/tags/tag19.xml><?xml version="1.0" encoding="utf-8"?>
<p:tagLst xmlns:p="http://schemas.openxmlformats.org/presentationml/2006/main">
  <p:tag name="KSO_WM_TAG_VERSION" val="1.0"/>
  <p:tag name="KSO_WM_BEAUTIFY_FLAG" val="#wm#"/>
  <p:tag name="KSO_WM_TEMPLATE_CATEGORY" val="custom"/>
  <p:tag name="KSO_WM_TEMPLATE_INDEX" val="160453"/>
  <p:tag name="KSO_WM_UNIT_TYPE" val="f"/>
  <p:tag name="KSO_WM_UNIT_INDEX" val="1"/>
  <p:tag name="KSO_WM_UNIT_ID" val="custom160453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2.xml><?xml version="1.0" encoding="utf-8"?>
<p:tagLst xmlns:p="http://schemas.openxmlformats.org/presentationml/2006/main">
  <p:tag name="KSO_WM_TAG_VERSION" val="1.0"/>
  <p:tag name="KSO_WM_TEMPLATE_CATEGORY" val="custom"/>
  <p:tag name="KSO_WM_TEMPLATE_INDEX" val="160453"/>
</p:tagLst>
</file>

<file path=ppt/tags/tag20.xml><?xml version="1.0" encoding="utf-8"?>
<p:tagLst xmlns:p="http://schemas.openxmlformats.org/presentationml/2006/main">
  <p:tag name="KSO_WM_TEMPLATE_CATEGORY" val="custom"/>
  <p:tag name="KSO_WM_TEMPLATE_INDEX" val="160453"/>
  <p:tag name="KSO_WM_TAG_VERSION" val="1.0"/>
  <p:tag name="KSO_WM_SLIDE_ID" val="custom16045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57"/>
</p:tagLst>
</file>

<file path=ppt/tags/tag21.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2*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22.xml><?xml version="1.0" encoding="utf-8"?>
<p:tagLst xmlns:p="http://schemas.openxmlformats.org/presentationml/2006/main">
  <p:tag name="KSO_WM_TAG_VERSION" val="1.0"/>
  <p:tag name="KSO_WM_BEAUTIFY_FLAG" val="#wm#"/>
  <p:tag name="KSO_WM_TEMPLATE_CATEGORY" val="custom"/>
  <p:tag name="KSO_WM_TEMPLATE_INDEX" val="160453"/>
  <p:tag name="KSO_WM_UNIT_TYPE" val="f"/>
  <p:tag name="KSO_WM_UNIT_INDEX" val="1"/>
  <p:tag name="KSO_WM_UNIT_ID" val="custom160453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23.xml><?xml version="1.0" encoding="utf-8"?>
<p:tagLst xmlns:p="http://schemas.openxmlformats.org/presentationml/2006/main">
  <p:tag name="KSO_WM_TEMPLATE_CATEGORY" val="custom"/>
  <p:tag name="KSO_WM_TEMPLATE_INDEX" val="160453"/>
  <p:tag name="KSO_WM_TAG_VERSION" val="1.0"/>
  <p:tag name="KSO_WM_SLIDE_ID" val="custom16045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57"/>
</p:tagLst>
</file>

<file path=ppt/tags/tag24.xml><?xml version="1.0" encoding="utf-8"?>
<p:tagLst xmlns:p="http://schemas.openxmlformats.org/presentationml/2006/main">
  <p:tag name="KSO_WM_TAG_VERSION" val="1.0"/>
  <p:tag name="KSO_WM_BEAUTIFY_FLAG" val="#wm#"/>
  <p:tag name="KSO_WM_TEMPLATE_CATEGORY" val="custom"/>
  <p:tag name="KSO_WM_TEMPLATE_INDEX" val="160453"/>
  <p:tag name="KSO_WM_UNIT_TYPE" val="f"/>
  <p:tag name="KSO_WM_UNIT_INDEX" val="1"/>
  <p:tag name="KSO_WM_UNIT_ID" val="custom160453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ags/tag25.xml><?xml version="1.0" encoding="utf-8"?>
<p:tagLst xmlns:p="http://schemas.openxmlformats.org/presentationml/2006/main">
  <p:tag name="KSO_WM_TEMPLATE_CATEGORY" val="custom"/>
  <p:tag name="KSO_WM_TEMPLATE_INDEX" val="160453"/>
  <p:tag name="KSO_WM_TAG_VERSION" val="1.0"/>
  <p:tag name="KSO_WM_SLIDE_ID" val="custom160453_2"/>
  <p:tag name="KSO_WM_SLIDE_INDEX" val="2"/>
  <p:tag name="KSO_WM_SLIDE_ITEM_CNT" val="1"/>
  <p:tag name="KSO_WM_SLIDE_LAYOUT" val="a_f"/>
  <p:tag name="KSO_WM_SLIDE_LAYOUT_CNT" val="1_1"/>
  <p:tag name="KSO_WM_SLIDE_TYPE" val="text"/>
  <p:tag name="KSO_WM_BEAUTIFY_FLAG" val="#wm#"/>
  <p:tag name="KSO_WM_SLIDE_POSITION" val="66*144"/>
  <p:tag name="KSO_WM_SLIDE_SIZE" val="828*357"/>
</p:tagLst>
</file>

<file path=ppt/tags/tag26.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21*m_i*1_1"/>
  <p:tag name="KSO_WM_UNIT_TYPE" val="m_i"/>
  <p:tag name="KSO_WM_UNIT_INDEX" val="1_1"/>
  <p:tag name="KSO_WM_UNIT_CLEAR" val="1"/>
  <p:tag name="KSO_WM_UNIT_LAYERLEVEL" val="1_1"/>
  <p:tag name="KSO_WM_DIAGRAM_GROUP_CODE" val="m1-1"/>
  <p:tag name="KSO_WM_UNIT_LINE_FORE_SCHEMECOLOR_INDEX" val="5"/>
  <p:tag name="KSO_WM_UNIT_LINE_FILL_TYPE" val="2"/>
  <p:tag name="KSO_WM_UNIT_USESOURCEFORMAT_APPLY" val="1"/>
</p:tagLst>
</file>

<file path=ppt/tags/tag27.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21*m_h_f*1_1_1"/>
  <p:tag name="KSO_WM_UNIT_TYPE" val="m_h_f"/>
  <p:tag name="KSO_WM_UNIT_INDEX" val="1_1_1"/>
  <p:tag name="KSO_WM_UNIT_CLEAR" val="1"/>
  <p:tag name="KSO_WM_UNIT_LAYERLEVEL" val="1_1_1"/>
  <p:tag name="KSO_WM_UNIT_VALUE" val="14"/>
  <p:tag name="KSO_WM_UNIT_HIGHLIGHT" val="0"/>
  <p:tag name="KSO_WM_UNIT_COMPATIBLE" val="0"/>
  <p:tag name="KSO_WM_UNIT_PRESET_TEXT_INDEX" val="3"/>
  <p:tag name="KSO_WM_UNIT_PRESET_TEXT_LEN" val="17"/>
  <p:tag name="KSO_WM_DIAGRAM_GROUP_CODE" val="m1-1"/>
  <p:tag name="KSO_WM_UNIT_TEXT_FILL_FORE_SCHEMECOLOR_INDEX" val="13"/>
  <p:tag name="KSO_WM_UNIT_TEXT_FILL_TYPE" val="1"/>
  <p:tag name="KSO_WM_UNIT_USESOURCEFORMAT_APPLY" val="1"/>
</p:tagLst>
</file>

<file path=ppt/tags/tag28.xml><?xml version="1.0" encoding="utf-8"?>
<p:tagLst xmlns:p="http://schemas.openxmlformats.org/presentationml/2006/main">
  <p:tag name="KSO_WM_TEMPLATE_CATEGORY" val="custom"/>
  <p:tag name="KSO_WM_TEMPLATE_INDEX" val="160453"/>
  <p:tag name="KSO_WM_TAG_VERSION" val="1.0"/>
  <p:tag name="KSO_WM_SLIDE_ID" val="custom160453_21"/>
  <p:tag name="KSO_WM_SLIDE_INDEX" val="21"/>
  <p:tag name="KSO_WM_SLIDE_ITEM_CNT" val="1"/>
  <p:tag name="KSO_WM_SLIDE_LAYOUT" val="a_m"/>
  <p:tag name="KSO_WM_SLIDE_LAYOUT_CNT" val="1_1"/>
  <p:tag name="KSO_WM_SLIDE_TYPE" val="text"/>
  <p:tag name="KSO_WM_BEAUTIFY_FLAG" val="#wm#"/>
  <p:tag name="KSO_WM_SLIDE_POSITION" val="120*207"/>
  <p:tag name="KSO_WM_SLIDE_SIZE" val="720*113"/>
  <p:tag name="KSO_WM_DIAGRAM_GROUP_CODE" val="m1-1"/>
</p:tagLst>
</file>

<file path=ppt/tags/tag29.xml><?xml version="1.0" encoding="utf-8"?>
<p:tagLst xmlns:p="http://schemas.openxmlformats.org/presentationml/2006/main">
  <p:tag name="KSO_WM_TAG_VERSION" val="1.0"/>
  <p:tag name="KSO_WM_BEAUTIFY_FLAG" val="#wm#"/>
  <p:tag name="KSO_WM_UNIT_TYPE" val="i"/>
  <p:tag name="KSO_WM_UNIT_ID" val="custom160453_27*i*0"/>
  <p:tag name="KSO_WM_TEMPLATE_CATEGORY" val="custom"/>
  <p:tag name="KSO_WM_TEMPLATE_INDEX" val="160453"/>
  <p:tag name="KSO_WM_UNIT_INDEX" val="0"/>
</p:tagLst>
</file>

<file path=ppt/tags/tag3.xml><?xml version="1.0" encoding="utf-8"?>
<p:tagLst xmlns:p="http://schemas.openxmlformats.org/presentationml/2006/main">
  <p:tag name="KSO_WM_TAG_VERSION" val="1.0"/>
  <p:tag name="KSO_WM_BEAUTIFY_FLAG" val="#wm#"/>
  <p:tag name="KSO_WM_TEMPLATE_CATEGORY" val="custom"/>
  <p:tag name="KSO_WM_TEMPLATE_INDEX" val="160453"/>
  <p:tag name="KSO_WM_UNIT_TYPE" val="a"/>
  <p:tag name="KSO_WM_UNIT_INDEX" val="1"/>
  <p:tag name="KSO_WM_UNIT_ID" val="custom160453_1*a*1"/>
  <p:tag name="KSO_WM_UNIT_CLEAR" val="1"/>
  <p:tag name="KSO_WM_UNIT_LAYERLEVEL" val="1"/>
  <p:tag name="KSO_WM_UNIT_VALUE" val="14"/>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p="http://schemas.openxmlformats.org/presentationml/2006/main">
  <p:tag name="KSO_WM_TAG_VERSION" val="1.0"/>
  <p:tag name="KSO_WM_BEAUTIFY_FLAG" val="#wm#"/>
  <p:tag name="KSO_WM_UNIT_TYPE" val="i"/>
  <p:tag name="KSO_WM_UNIT_ID" val="custom160453_27*i*7"/>
  <p:tag name="KSO_WM_TEMPLATE_CATEGORY" val="custom"/>
  <p:tag name="KSO_WM_TEMPLATE_INDEX" val="160453"/>
  <p:tag name="KSO_WM_UNIT_INDEX" val="7"/>
</p:tagLst>
</file>

<file path=ppt/tags/tag31.xml><?xml version="1.0" encoding="utf-8"?>
<p:tagLst xmlns:p="http://schemas.openxmlformats.org/presentationml/2006/main">
  <p:tag name="KSO_WM_TAG_VERSION" val="1.0"/>
  <p:tag name="KSO_WM_BEAUTIFY_FLAG" val="#wm#"/>
  <p:tag name="KSO_WM_UNIT_TYPE" val="i"/>
  <p:tag name="KSO_WM_UNIT_ID" val="custom160453_27*i*12"/>
  <p:tag name="KSO_WM_TEMPLATE_CATEGORY" val="custom"/>
  <p:tag name="KSO_WM_TEMPLATE_INDEX" val="160453"/>
  <p:tag name="KSO_WM_UNIT_INDEX" val="12"/>
</p:tagLst>
</file>

<file path=ppt/tags/tag32.xml><?xml version="1.0" encoding="utf-8"?>
<p:tagLst xmlns:p="http://schemas.openxmlformats.org/presentationml/2006/main">
  <p:tag name="KSO_WM_TAG_VERSION" val="1.0"/>
  <p:tag name="KSO_WM_BEAUTIFY_FLAG" val="#wm#"/>
  <p:tag name="KSO_WM_UNIT_TYPE" val="i"/>
  <p:tag name="KSO_WM_UNIT_ID" val="custom160453_27*i*17"/>
  <p:tag name="KSO_WM_TEMPLATE_CATEGORY" val="custom"/>
  <p:tag name="KSO_WM_TEMPLATE_INDEX" val="160453"/>
  <p:tag name="KSO_WM_UNIT_INDEX" val="17"/>
</p:tagLst>
</file>

<file path=ppt/tags/tag33.xml><?xml version="1.0" encoding="utf-8"?>
<p:tagLst xmlns:p="http://schemas.openxmlformats.org/presentationml/2006/main">
  <p:tag name="KSO_WM_TAG_VERSION" val="1.0"/>
  <p:tag name="KSO_WM_BEAUTIFY_FLAG" val="#wm#"/>
  <p:tag name="KSO_WM_UNIT_TYPE" val="i"/>
  <p:tag name="KSO_WM_UNIT_ID" val="custom160453_27*i*24"/>
  <p:tag name="KSO_WM_TEMPLATE_CATEGORY" val="custom"/>
  <p:tag name="KSO_WM_TEMPLATE_INDEX" val="160453"/>
  <p:tag name="KSO_WM_UNIT_INDEX" val="24"/>
</p:tagLst>
</file>

<file path=ppt/tags/tag34.xml><?xml version="1.0" encoding="utf-8"?>
<p:tagLst xmlns:p="http://schemas.openxmlformats.org/presentationml/2006/main">
  <p:tag name="KSO_WM_TAG_VERSION" val="1.0"/>
  <p:tag name="KSO_WM_BEAUTIFY_FLAG" val="#wm#"/>
  <p:tag name="KSO_WM_UNIT_TYPE" val="i"/>
  <p:tag name="KSO_WM_UNIT_ID" val="custom160453_27*i*31"/>
  <p:tag name="KSO_WM_TEMPLATE_CATEGORY" val="custom"/>
  <p:tag name="KSO_WM_TEMPLATE_INDEX" val="160453"/>
  <p:tag name="KSO_WM_UNIT_INDEX" val="31"/>
</p:tagLst>
</file>

<file path=ppt/tags/tag35.xml><?xml version="1.0" encoding="utf-8"?>
<p:tagLst xmlns:p="http://schemas.openxmlformats.org/presentationml/2006/main">
  <p:tag name="KSO_WM_TAG_VERSION" val="1.0"/>
  <p:tag name="KSO_WM_BEAUTIFY_FLAG" val="#wm#"/>
  <p:tag name="KSO_WM_UNIT_TYPE" val="i"/>
  <p:tag name="KSO_WM_UNIT_ID" val="custom160453_27*i*36"/>
  <p:tag name="KSO_WM_TEMPLATE_CATEGORY" val="custom"/>
  <p:tag name="KSO_WM_TEMPLATE_INDEX" val="160453"/>
  <p:tag name="KSO_WM_UNIT_INDEX" val="36"/>
</p:tagLst>
</file>

<file path=ppt/tags/tag36.xml><?xml version="1.0" encoding="utf-8"?>
<p:tagLst xmlns:p="http://schemas.openxmlformats.org/presentationml/2006/main">
  <p:tag name="KSO_WM_TEMPLATE_CATEGORY" val="custom"/>
  <p:tag name="KSO_WM_TEMPLATE_INDEX" val="160453"/>
  <p:tag name="KSO_WM_TAG_VERSION" val="1.0"/>
  <p:tag name="KSO_WM_SLIDE_ID" val="custom160453_27"/>
  <p:tag name="KSO_WM_SLIDE_INDEX" val="27"/>
  <p:tag name="KSO_WM_SLIDE_ITEM_CNT" val="0"/>
  <p:tag name="KSO_WM_SLIDE_TYPE" val="endPage"/>
  <p:tag name="KSO_WM_BEAUTIFY_FLAG" val="#wm#"/>
</p:tagLst>
</file>

<file path=ppt/tags/tag4.xml><?xml version="1.0" encoding="utf-8"?>
<p:tagLst xmlns:p="http://schemas.openxmlformats.org/presentationml/2006/main">
  <p:tag name="KSO_WM_TEMPLATE_THUMBS_INDEX" val="1、8、12、16、19、20、24、27"/>
  <p:tag name="KSO_WM_TEMPLATE_CATEGORY" val="custom"/>
  <p:tag name="KSO_WM_TEMPLATE_INDEX" val="160453"/>
  <p:tag name="KSO_WM_TAG_VERSION" val="1.0"/>
  <p:tag name="KSO_WM_SLIDE_ID" val="custom160453_1"/>
  <p:tag name="KSO_WM_SLIDE_INDEX" val="1"/>
  <p:tag name="KSO_WM_SLIDE_ITEM_CNT" val="2"/>
  <p:tag name="KSO_WM_SLIDE_LAYOUT" val="a_b"/>
  <p:tag name="KSO_WM_SLIDE_LAYOUT_CNT" val="1_1"/>
  <p:tag name="KSO_WM_SLIDE_TYPE" val="title"/>
  <p:tag name="KSO_WM_BEAUTIFY_FLAG" val="#wm#"/>
</p:tagLst>
</file>

<file path=ppt/tags/tag5.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6.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3*f*1"/>
  <p:tag name="KSO_WM_UNIT_TYPE" val="f"/>
  <p:tag name="KSO_WM_UNIT_INDEX" val="1"/>
  <p:tag name="KSO_WM_UNIT_CLEAR" val="1"/>
  <p:tag name="KSO_WM_UNIT_LAYERLEVEL" val="1"/>
  <p:tag name="KSO_WM_UNIT_VALUE" val="96"/>
  <p:tag name="KSO_WM_UNIT_HIGHLIGHT" val="0"/>
  <p:tag name="KSO_WM_UNIT_COMPATIBLE" val="0"/>
  <p:tag name="KSO_WM_UNIT_PRESET_TEXT_INDEX" val="4"/>
  <p:tag name="KSO_WM_UNIT_PRESET_TEXT_LEN" val="150"/>
</p:tagLst>
</file>

<file path=ppt/tags/tag7.xml><?xml version="1.0" encoding="utf-8"?>
<p:tagLst xmlns:p="http://schemas.openxmlformats.org/presentationml/2006/main">
  <p:tag name="KSO_WM_TEMPLATE_CATEGORY" val="custom"/>
  <p:tag name="KSO_WM_TEMPLATE_INDEX" val="160453"/>
  <p:tag name="KSO_WM_TAG_VERSION" val="1.0"/>
  <p:tag name="KSO_WM_SLIDE_ID" val="custom160453_3"/>
  <p:tag name="KSO_WM_SLIDE_INDEX" val="3"/>
  <p:tag name="KSO_WM_SLIDE_ITEM_CNT" val="2"/>
  <p:tag name="KSO_WM_SLIDE_LAYOUT" val="a_f"/>
  <p:tag name="KSO_WM_SLIDE_LAYOUT_CNT" val="1_2"/>
  <p:tag name="KSO_WM_SLIDE_TYPE" val="text"/>
  <p:tag name="KSO_WM_BEAUTIFY_FLAG" val="#wm#"/>
  <p:tag name="KSO_WM_SLIDE_POSITION" val="66*144"/>
  <p:tag name="KSO_WM_SLIDE_SIZE" val="828*343"/>
</p:tagLst>
</file>

<file path=ppt/tags/tag8.xml><?xml version="1.0" encoding="utf-8"?>
<p:tagLst xmlns:p="http://schemas.openxmlformats.org/presentationml/2006/main">
  <p:tag name="KSO_WM_TAG_VERSION" val="1.0"/>
  <p:tag name="KSO_WM_BEAUTIFY_FLAG" val="#wm#"/>
  <p:tag name="KSO_WM_TEMPLATE_CATEGORY" val="custom"/>
  <p:tag name="KSO_WM_TEMPLATE_INDEX" val="160453"/>
  <p:tag name="KSO_WM_UNIT_ID" val="custom160453_2*a*1"/>
  <p:tag name="KSO_WM_UNIT_TYPE" val="a"/>
  <p:tag name="KSO_WM_UNIT_INDEX" val="1"/>
  <p:tag name="KSO_WM_UNIT_CLEAR" val="1"/>
  <p:tag name="KSO_WM_UNIT_LAYERLEVEL" val="1"/>
  <p:tag name="KSO_WM_UNIT_VALUE" val="40"/>
  <p:tag name="KSO_WM_UNIT_ISCONTENTSTITLE" val="0"/>
  <p:tag name="KSO_WM_UNIT_HIGHLIGHT" val="0"/>
  <p:tag name="KSO_WM_UNIT_COMPATIBLE" val="0"/>
  <p:tag name="KSO_WM_UNIT_PRESET_TEXT_INDEX" val="3"/>
  <p:tag name="KSO_WM_UNIT_PRESET_TEXT_LEN" val="17"/>
</p:tagLst>
</file>

<file path=ppt/tags/tag9.xml><?xml version="1.0" encoding="utf-8"?>
<p:tagLst xmlns:p="http://schemas.openxmlformats.org/presentationml/2006/main">
  <p:tag name="KSO_WM_TAG_VERSION" val="1.0"/>
  <p:tag name="KSO_WM_BEAUTIFY_FLAG" val="#wm#"/>
  <p:tag name="KSO_WM_TEMPLATE_CATEGORY" val="custom"/>
  <p:tag name="KSO_WM_TEMPLATE_INDEX" val="160453"/>
  <p:tag name="KSO_WM_UNIT_TYPE" val="f"/>
  <p:tag name="KSO_WM_UNIT_INDEX" val="1"/>
  <p:tag name="KSO_WM_UNIT_ID" val="custom160453_2*f*1"/>
  <p:tag name="KSO_WM_UNIT_CLEAR" val="1"/>
  <p:tag name="KSO_WM_UNIT_LAYERLEVEL" val="1"/>
  <p:tag name="KSO_WM_UNIT_VALUE" val="198"/>
  <p:tag name="KSO_WM_UNIT_HIGHLIGHT" val="0"/>
  <p:tag name="KSO_WM_UNIT_COMPATIBLE" val="0"/>
  <p:tag name="KSO_WM_UNIT_PRESET_TEXT_INDEX" val="5"/>
  <p:tag name="KSO_WM_UNIT_PRESET_TEXT_LEN" val="232"/>
</p:tagLst>
</file>

<file path=ppt/theme/theme1.xml><?xml version="1.0" encoding="utf-8"?>
<a:theme xmlns:a="http://schemas.openxmlformats.org/drawingml/2006/main" name="1_A000120140530A99PPBG">
  <a:themeElements>
    <a:clrScheme name="160170.170">
      <a:dk1>
        <a:srgbClr val="5F5F5F"/>
      </a:dk1>
      <a:lt1>
        <a:sysClr val="window" lastClr="FFFFFF"/>
      </a:lt1>
      <a:dk2>
        <a:srgbClr val="4D4D4D"/>
      </a:dk2>
      <a:lt2>
        <a:srgbClr val="FFFFFF"/>
      </a:lt2>
      <a:accent1>
        <a:srgbClr val="FFC000"/>
      </a:accent1>
      <a:accent2>
        <a:srgbClr val="F2800E"/>
      </a:accent2>
      <a:accent3>
        <a:srgbClr val="B06058"/>
      </a:accent3>
      <a:accent4>
        <a:srgbClr val="BB71A1"/>
      </a:accent4>
      <a:accent5>
        <a:srgbClr val="00B0F0"/>
      </a:accent5>
      <a:accent6>
        <a:srgbClr val="879169"/>
      </a:accent6>
      <a:hlink>
        <a:srgbClr val="3F6AC1"/>
      </a:hlink>
      <a:folHlink>
        <a:srgbClr val="D850B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3027</Words>
  <Application>WPS 演示</Application>
  <PresentationFormat>宽屏</PresentationFormat>
  <Paragraphs>47</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宋体</vt:lpstr>
      <vt:lpstr>Wingdings</vt:lpstr>
      <vt:lpstr>Calibri Light</vt:lpstr>
      <vt:lpstr>Calibri</vt:lpstr>
      <vt:lpstr>微软雅黑</vt:lpstr>
      <vt:lpstr>Arial Unicode MS</vt:lpstr>
      <vt:lpstr>黑体</vt:lpstr>
      <vt:lpstr>Arial Narrow</vt:lpstr>
      <vt:lpstr>1_A000120140530A99PPBG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初二(18)班《射雕英雄传》读后交流</dc:subject>
  <dc:creator>初二(18)班</dc:creator>
  <dcterms:created xsi:type="dcterms:W3CDTF">2018-02-27T11:22:59Z</dcterms:created>
  <dcterms:modified xsi:type="dcterms:W3CDTF">2018-03-01T02:33:54Z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2052-10.1.0.7106</vt:lpwstr>
  </property>
</Properties>
</file>