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7" r:id="rId5"/>
    <p:sldId id="258" r:id="rId6"/>
    <p:sldId id="263" r:id="rId7"/>
    <p:sldId id="284" r:id="rId8"/>
    <p:sldId id="283" r:id="rId9"/>
  </p:sldIdLst>
  <p:sldSz cx="12192000" cy="6858000"/>
  <p:notesSz cx="6858000" cy="9144000"/>
  <p:embeddedFontLst>
    <p:embeddedFont>
      <p:font typeface="李旭科书法 v1.4" panose="02000603000000000000" pitchFamily="2" charset="-122"/>
      <p:regular r:id="rId14"/>
    </p:embeddedFont>
    <p:embeddedFont>
      <p:font typeface="微软雅黑" panose="020B0503020204020204" pitchFamily="34" charset="-122"/>
      <p:regular r:id="rId15"/>
    </p:embeddedFont>
    <p:embeddedFont>
      <p:font typeface="Calibri" panose="020F0502020204030204" charset="0"/>
      <p:regular r:id="rId16"/>
      <p:bold r:id="rId17"/>
      <p:italic r:id="rId18"/>
      <p:boldItalic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74de647-1e75-4484-b5b2-23b0ce5c62cf}">
          <p14:sldIdLst>
            <p14:sldId id="256"/>
            <p14:sldId id="257"/>
            <p14:sldId id="258"/>
            <p14:sldId id="263"/>
            <p14:sldId id="284"/>
          </p14:sldIdLst>
        </p14:section>
        <p14:section name="无标题节" id="{b62c1c38-3850-4e16-af15-79590404bd71}">
          <p14:sldIdLst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414" autoAdjust="0"/>
  </p:normalViewPr>
  <p:slideViewPr>
    <p:cSldViewPr snapToGrid="0">
      <p:cViewPr varScale="1">
        <p:scale>
          <a:sx n="107" d="100"/>
          <a:sy n="107" d="100"/>
        </p:scale>
        <p:origin x="26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F3E3C-FBCD-46C1-BA32-1D7590B6F1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E4A17-252F-4AA7-BDE4-ECC957CC3C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00691-BC26-4A87-A8FA-24BEF44534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384D0-E8C0-4FB2-93D8-B1A58490B2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4.png"/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D22-9896-4CDC-AC41-67924EE0DE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B3FB-6FDD-43B6-ACB1-4F3BF8EFAC8C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" t="1574" b="233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 advTm="400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D22-9896-4CDC-AC41-67924EE0DE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B3FB-6FDD-43B6-ACB1-4F3BF8EFA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400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D22-9896-4CDC-AC41-67924EE0DE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B3FB-6FDD-43B6-ACB1-4F3BF8EFA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400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 advTm="400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896" y="631572"/>
            <a:ext cx="4412104" cy="6226428"/>
          </a:xfrm>
          <a:prstGeom prst="rect">
            <a:avLst/>
          </a:prstGeom>
        </p:spPr>
      </p:pic>
      <p:sp>
        <p:nvSpPr>
          <p:cNvPr id="7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3863844"/>
            <a:ext cx="3807202" cy="461665"/>
          </a:xfrm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zh-CN" altLang="en-US" dirty="0"/>
              <a:t>文本样式</a:t>
            </a:r>
            <a:endParaRPr lang="zh-CN" altLang="en-US" dirty="0"/>
          </a:p>
        </p:txBody>
      </p:sp>
      <p:sp>
        <p:nvSpPr>
          <p:cNvPr id="9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4192399" y="4463888"/>
            <a:ext cx="3807202" cy="461665"/>
          </a:xfrm>
        </p:spPr>
        <p:txBody>
          <a:bodyPr vert="horz" wrap="none" lIns="91440" tIns="45720" rIns="91440" bIns="45720" rtlCol="0" anchor="ctr" anchorCtr="0">
            <a:noAutofit/>
          </a:bodyPr>
          <a:lstStyle>
            <a:lvl1pPr algn="ctr">
              <a:defRPr lang="zh-CN" altLang="en-US" sz="2400" dirty="0">
                <a:solidFill>
                  <a:sysClr val="windowText" lastClr="000000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文本样式</a:t>
            </a:r>
            <a:endParaRPr lang="zh-CN" altLang="en-US" dirty="0"/>
          </a:p>
        </p:txBody>
      </p:sp>
      <p:sp>
        <p:nvSpPr>
          <p:cNvPr id="11" name="文本占位符 25"/>
          <p:cNvSpPr>
            <a:spLocks noGrp="1"/>
          </p:cNvSpPr>
          <p:nvPr>
            <p:ph type="body" sz="quarter" idx="17" hasCustomPrompt="1"/>
          </p:nvPr>
        </p:nvSpPr>
        <p:spPr>
          <a:xfrm>
            <a:off x="4192399" y="5063932"/>
            <a:ext cx="3807202" cy="461665"/>
          </a:xfrm>
        </p:spPr>
        <p:txBody>
          <a:bodyPr vert="horz" wrap="none" lIns="91440" tIns="45720" rIns="91440" bIns="45720" rtlCol="0" anchor="ctr" anchorCtr="0">
            <a:noAutofit/>
          </a:bodyPr>
          <a:lstStyle>
            <a:lvl1pPr algn="ctr">
              <a:defRPr lang="zh-CN" altLang="en-US" sz="2400" dirty="0">
                <a:solidFill>
                  <a:sysClr val="windowText" lastClr="000000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文本样式</a:t>
            </a:r>
            <a:endParaRPr lang="zh-CN" altLang="en-US" dirty="0"/>
          </a:p>
        </p:txBody>
      </p:sp>
      <p:sp>
        <p:nvSpPr>
          <p:cNvPr id="13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4192399" y="5663976"/>
            <a:ext cx="3807202" cy="461665"/>
          </a:xfrm>
        </p:spPr>
        <p:txBody>
          <a:bodyPr vert="horz" wrap="none" lIns="91440" tIns="45720" rIns="91440" bIns="45720" rtlCol="0" anchor="ctr" anchorCtr="0">
            <a:noAutofit/>
          </a:bodyPr>
          <a:lstStyle>
            <a:lvl1pPr algn="ctr">
              <a:defRPr lang="zh-CN" altLang="en-US" sz="2400" dirty="0">
                <a:solidFill>
                  <a:sysClr val="windowText" lastClr="000000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文本样式</a:t>
            </a:r>
            <a:endParaRPr lang="zh-CN" altLang="en-US" dirty="0"/>
          </a:p>
        </p:txBody>
      </p:sp>
      <p:sp>
        <p:nvSpPr>
          <p:cNvPr id="17" name="文本占位符 14"/>
          <p:cNvSpPr>
            <a:spLocks noGrp="1"/>
          </p:cNvSpPr>
          <p:nvPr>
            <p:ph type="body" sz="quarter" idx="20" hasCustomPrompt="1"/>
          </p:nvPr>
        </p:nvSpPr>
        <p:spPr>
          <a:xfrm>
            <a:off x="3796145" y="2516443"/>
            <a:ext cx="4599710" cy="584775"/>
          </a:xfrm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ysClr val="windowText" lastClr="000000"/>
                </a:solidFill>
                <a:latin typeface="李旭科书法 v1.4" panose="02000603000000000000" pitchFamily="2" charset="-122"/>
                <a:ea typeface="李旭科书法 v1.4" panose="02000603000000000000" pitchFamily="2" charset="-122"/>
              </a:defRPr>
            </a:lvl1pPr>
          </a:lstStyle>
          <a:p>
            <a:pPr lvl="0"/>
            <a:r>
              <a:rPr lang="zh-CN" altLang="en-US" dirty="0"/>
              <a:t>文本样式</a:t>
            </a:r>
            <a:endParaRPr lang="zh-CN" altLang="en-US" dirty="0"/>
          </a:p>
        </p:txBody>
      </p:sp>
      <p:sp>
        <p:nvSpPr>
          <p:cNvPr id="18" name="文本占位符 16"/>
          <p:cNvSpPr>
            <a:spLocks noGrp="1"/>
          </p:cNvSpPr>
          <p:nvPr>
            <p:ph type="body" sz="quarter" idx="14" hasCustomPrompt="1"/>
          </p:nvPr>
        </p:nvSpPr>
        <p:spPr>
          <a:xfrm>
            <a:off x="3796145" y="3047484"/>
            <a:ext cx="4599710" cy="381516"/>
          </a:xfrm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altLang="zh-CN" dirty="0"/>
              <a:t>WENBENYANGSHI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5465763" y="1134419"/>
            <a:ext cx="1260475" cy="836613"/>
          </a:xfrm>
        </p:spPr>
        <p:txBody>
          <a:bodyPr>
            <a:normAutofit/>
          </a:bodyPr>
          <a:lstStyle>
            <a:lvl1pPr marL="0" indent="0" algn="ctr">
              <a:buNone/>
              <a:defRPr sz="4400">
                <a:latin typeface="李旭科书法 v1.4" panose="02000603000000000000" pitchFamily="2" charset="-122"/>
                <a:ea typeface="李旭科书法 v1.4" panose="02000603000000000000" pitchFamily="2" charset="-122"/>
              </a:defRPr>
            </a:lvl1pPr>
          </a:lstStyle>
          <a:p>
            <a:pPr lvl="0"/>
            <a:r>
              <a:rPr lang="zh-CN" altLang="en-US" dirty="0"/>
              <a:t>壹</a:t>
            </a:r>
            <a:endParaRPr lang="zh-CN" altLang="en-US" dirty="0"/>
          </a:p>
        </p:txBody>
      </p:sp>
      <p:sp>
        <p:nvSpPr>
          <p:cNvPr id="4" name="弧形 3"/>
          <p:cNvSpPr/>
          <p:nvPr userDrawn="1"/>
        </p:nvSpPr>
        <p:spPr>
          <a:xfrm>
            <a:off x="5465761" y="847298"/>
            <a:ext cx="1260478" cy="1260476"/>
          </a:xfrm>
          <a:prstGeom prst="arc">
            <a:avLst>
              <a:gd name="adj1" fmla="val 11291880"/>
              <a:gd name="adj2" fmla="val 6375613"/>
            </a:avLst>
          </a:prstGeom>
          <a:ln>
            <a:gradFill>
              <a:gsLst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4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61802" y="351327"/>
            <a:ext cx="5426034" cy="625418"/>
          </a:xfrm>
        </p:spPr>
        <p:txBody>
          <a:bodyPr wrap="none">
            <a:noAutofit/>
          </a:bodyPr>
          <a:lstStyle>
            <a:lvl1pPr algn="l">
              <a:defRPr sz="3200" b="0">
                <a:solidFill>
                  <a:schemeClr val="accent1"/>
                </a:solidFill>
                <a:latin typeface="李旭科书法 v1.4" panose="02000603000000000000" pitchFamily="2" charset="-122"/>
                <a:ea typeface="李旭科书法 v1.4" panose="02000603000000000000" pitchFamily="2" charset="-122"/>
              </a:defRPr>
            </a:lvl1pPr>
          </a:lstStyle>
          <a:p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3" name="弧形 2"/>
          <p:cNvSpPr/>
          <p:nvPr userDrawn="1"/>
        </p:nvSpPr>
        <p:spPr>
          <a:xfrm flipH="1">
            <a:off x="415780" y="390098"/>
            <a:ext cx="586648" cy="586647"/>
          </a:xfrm>
          <a:prstGeom prst="arc">
            <a:avLst>
              <a:gd name="adj1" fmla="val 11291880"/>
              <a:gd name="adj2" fmla="val 6375613"/>
            </a:avLst>
          </a:prstGeom>
          <a:ln>
            <a:gradFill>
              <a:gsLst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400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D22-9896-4CDC-AC41-67924EE0DE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B3FB-6FDD-43B6-ACB1-4F3BF8EFA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400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 advTm="400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D22-9896-4CDC-AC41-67924EE0DE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B3FB-6FDD-43B6-ACB1-4F3BF8EFA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400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D22-9896-4CDC-AC41-67924EE0DE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B3FB-6FDD-43B6-ACB1-4F3BF8EFA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400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D22-9896-4CDC-AC41-67924EE0DE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B3FB-6FDD-43B6-ACB1-4F3BF8EFA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400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6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47D22-9896-4CDC-AC41-67924EE0DE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4B3FB-6FDD-43B6-ACB1-4F3BF8EFAC8C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4000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1" y="1494971"/>
            <a:ext cx="4226794" cy="536302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682171"/>
            <a:ext cx="5268512" cy="61290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88114" y="2680757"/>
            <a:ext cx="7300686" cy="147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latin typeface="李旭科书法 v1.4" panose="02000603000000000000" pitchFamily="2" charset="-122"/>
                <a:ea typeface="李旭科书法 v1.4" panose="02000603000000000000" pitchFamily="2" charset="-122"/>
              </a:rPr>
              <a:t>射雕英雄传</a:t>
            </a:r>
            <a:endParaRPr lang="zh-CN" altLang="en-US" sz="8800" dirty="0">
              <a:latin typeface="李旭科书法 v1.4" panose="02000603000000000000" pitchFamily="2" charset="-122"/>
              <a:ea typeface="李旭科书法 v1.4" panose="02000603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88114" y="1354282"/>
            <a:ext cx="3570514" cy="913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688114" y="4893997"/>
            <a:ext cx="7300686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制作人：范景</a:t>
            </a:r>
            <a:endParaRPr lang="zh-CN" altLang="en-US" dirty="0"/>
          </a:p>
        </p:txBody>
      </p:sp>
    </p:spTree>
  </p:cSld>
  <p:clrMapOvr>
    <a:masterClrMapping/>
  </p:clrMapOvr>
  <p:transition spd="slow" advTm="4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44720" y="910590"/>
            <a:ext cx="595757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九指神丐</a:t>
            </a:r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洪七公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74" y="206510"/>
            <a:ext cx="2511224" cy="8911652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605" y="712252"/>
            <a:ext cx="5268512" cy="6129036"/>
          </a:xfrm>
          <a:prstGeom prst="rect">
            <a:avLst/>
          </a:prstGeom>
        </p:spPr>
      </p:pic>
      <p:pic>
        <p:nvPicPr>
          <p:cNvPr id="6" name="图片 5" descr="1e30e924b899a90154b091e11b950a7b0308f5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" y="364490"/>
            <a:ext cx="4723130" cy="6292215"/>
          </a:xfrm>
          <a:prstGeom prst="rect">
            <a:avLst/>
          </a:prstGeom>
        </p:spPr>
      </p:pic>
    </p:spTree>
  </p:cSld>
  <p:clrMapOvr>
    <a:masterClrMapping/>
  </p:clrMapOvr>
  <p:transition spd="slow" advTm="4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7"/>
          </p:nvPr>
        </p:nvSpPr>
        <p:spPr>
          <a:xfrm>
            <a:off x="4193034" y="1970847"/>
            <a:ext cx="3807202" cy="4616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人物简介</a:t>
            </a:r>
            <a:endParaRPr lang="zh-CN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5466398" y="1134419"/>
            <a:ext cx="1260475" cy="836613"/>
          </a:xfrm>
        </p:spPr>
        <p:txBody>
          <a:bodyPr/>
          <a:lstStyle/>
          <a:p>
            <a:r>
              <a:rPr lang="zh-CN" altLang="en-US" dirty="0"/>
              <a:t>壹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05460" y="2432685"/>
            <a:ext cx="11183620" cy="438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洪七公，是金庸笔下《射雕英雄传》、 《神雕侠侣》的人物，绰号“北丐”，武功登峰造极，乃“天下五绝”之一。他的正式徒弟只有郭靖和黄蓉二人，不过曾花时间传武功于穆念慈和杨过。</a:t>
            </a:r>
            <a:endParaRPr lang="zh-CN" altLang="en-US" sz="2800"/>
          </a:p>
          <a:p>
            <a:r>
              <a:rPr lang="zh-CN" altLang="en-US" sz="2800"/>
              <a:t>洪七公为丐帮帮主，为人正义且机智，生性贪吃，曾经因贪吃误事，自断其右手食指，故也称“九指神丐”，无论黑白两道都十分敬重他。洪七公和蔼正义，具有，其独门武学为“打狗棒法”及“降龙十八掌”。</a:t>
            </a:r>
            <a:endParaRPr lang="zh-CN" altLang="en-US" sz="2800"/>
          </a:p>
          <a:p>
            <a:r>
              <a:rPr lang="zh-CN" altLang="en-US" sz="2800"/>
              <a:t>洪七公一生最大的敌人为“西毒”欧阳锋，曾被其暗算多次，几乎丧命。晚年与欧阳锋于华山比武，后欧阳锋恢复记忆，两人大笑，互相拥抱而逝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ransition spd="slow" advTm="4000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人物形象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4535" y="1504950"/>
            <a:ext cx="10132060" cy="1580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外貌描写：这人一张长方脸，颌下微须，头发花白，粗手大脚，身上衣服东一块西一块地打满了补丁，却洗得干干净净，手里拿着一根绿竹杖，莹碧如玉，背上负着个朱红漆的大葫芦，脸上一幅馋涎欲滴的模样，神情猴急。</a:t>
            </a:r>
            <a:endParaRPr lang="zh-CN" altLang="en-US" sz="2400"/>
          </a:p>
        </p:txBody>
      </p:sp>
      <p:pic>
        <p:nvPicPr>
          <p:cNvPr id="12" name="图片 11" descr="u=2103261764,245023798&amp;fm=27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3435" y="2718435"/>
            <a:ext cx="5299075" cy="3688080"/>
          </a:xfrm>
          <a:prstGeom prst="rect">
            <a:avLst/>
          </a:prstGeom>
        </p:spPr>
      </p:pic>
    </p:spTree>
  </p:cSld>
  <p:clrMapOvr>
    <a:masterClrMapping/>
  </p:clrMapOvr>
  <p:transition spd="slow" advTm="4000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个人感悟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8755" y="976630"/>
            <a:ext cx="11794490" cy="5603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洪七公作为金庸笔下数一数二的武林顶尖高手，金庸称其有</a:t>
            </a:r>
            <a:r>
              <a:rPr lang="zh-CN" altLang="en-US" sz="2400">
                <a:sym typeface="+mn-ea"/>
              </a:rPr>
              <a:t>一切正派人物所应具有的优点，但在平时生活中却不拘小节，嗜吃如命，为吃到美食甚至不惜断指，或将毕生绝学倾囊授予他人；但既然身为五绝之一，自然就离不开一个</a:t>
            </a:r>
            <a:r>
              <a:rPr lang="en-US" altLang="zh-CN" sz="2400">
                <a:sym typeface="+mn-ea"/>
              </a:rPr>
              <a:t>“</a:t>
            </a:r>
            <a:r>
              <a:rPr lang="zh-CN" altLang="en-US" sz="2400">
                <a:sym typeface="+mn-ea"/>
              </a:rPr>
              <a:t>杀</a:t>
            </a:r>
            <a:r>
              <a:rPr lang="en-US" altLang="zh-CN" sz="2400">
                <a:sym typeface="+mn-ea"/>
              </a:rPr>
              <a:t>”</a:t>
            </a:r>
            <a:r>
              <a:rPr lang="zh-CN" altLang="en-US" sz="2400">
                <a:sym typeface="+mn-ea"/>
              </a:rPr>
              <a:t>字，他自己就多次遭到劲敌欧阳锋暗算，险些殒命。当然作为丐帮帮主，平日里少不了打打杀杀，在第二次华山论剑时，就曾向铁掌帮帮主裘千仞坦白自己曾杀过</a:t>
            </a:r>
            <a:r>
              <a:rPr lang="en-US" altLang="zh-CN" sz="2400">
                <a:sym typeface="+mn-ea"/>
              </a:rPr>
              <a:t>231</a:t>
            </a:r>
            <a:r>
              <a:rPr lang="zh-CN" altLang="en-US" sz="2400">
                <a:sym typeface="+mn-ea"/>
              </a:rPr>
              <a:t>人，还威胁裘千仞说他是第</a:t>
            </a:r>
            <a:r>
              <a:rPr lang="en-US" altLang="zh-CN" sz="2400">
                <a:sym typeface="+mn-ea"/>
              </a:rPr>
              <a:t>232</a:t>
            </a:r>
            <a:r>
              <a:rPr lang="zh-CN" altLang="en-US" sz="2400">
                <a:sym typeface="+mn-ea"/>
              </a:rPr>
              <a:t>个。但是看起来是杀人魔王的他却有自己的原则，每次杀人前都会派人去仔细调查，且只杀贪官污吏、土豪恶霸，就是大奸巨恶、负义簙幸之辈。那时如此威胁裘千仞，是因为当时裘千仞正与完颜洪烈同流合污，算是个汉奸。同时他也非常注重情义，比如西毒欧阳锋，在逆练九阴真经前，作恶多端，几次在洪七公背后对其下杀手，但洪七公却在他危难时对其施以援手，因为他知道欧阳锋并非本性恶，只是习武太过痴狂，还在欧阳锋的面子上放过了采花大盗欧阳克。洪七公实力不输欧阳锋，但他的为人正派却使他在华山论剑时吃了很大的亏，终其一生未能问鼎第一。但也正是这种种品质成就了他，让他在功力大减后能得到众人的帮助，得到江湖上众人的尊敬。这就是五绝之一，北丐洪七公，在小事上豪放不羁，在大义前丝毫不让，尽管有种种缺点，仍不失为一代武林宗师。所以不管是在江湖中，还是生活中，以一颗宽厚正直的总不会吃亏的。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p:transition spd="slow" advTm="4000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6687"/>
            <a:ext cx="5277553" cy="80581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4299"/>
            <a:ext cx="5268512" cy="612903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75136" y="2680757"/>
            <a:ext cx="7144122" cy="147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latin typeface="宋体" panose="02010600030101010101" pitchFamily="2" charset="-122"/>
                <a:ea typeface="宋体" panose="02010600030101010101" pitchFamily="2" charset="-122"/>
              </a:rPr>
              <a:t>谢谢观</a:t>
            </a:r>
            <a:r>
              <a:rPr lang="zh-CN" altLang="en-US" sz="8800" dirty="0">
                <a:latin typeface="李旭科书法 v1.4" panose="02000603000000000000" pitchFamily="2" charset="-122"/>
                <a:ea typeface="李旭科书法 v1.4" panose="02000603000000000000" pitchFamily="2" charset="-122"/>
              </a:rPr>
              <a:t>赏</a:t>
            </a:r>
            <a:r>
              <a:rPr lang="en-US" altLang="zh-CN" sz="8800" dirty="0">
                <a:latin typeface="李旭科书法 v1.4" panose="02000603000000000000" pitchFamily="2" charset="-122"/>
                <a:ea typeface="李旭科书法 v1.4" panose="02000603000000000000" pitchFamily="2" charset="-122"/>
              </a:rPr>
              <a:t>!</a:t>
            </a:r>
            <a:endParaRPr lang="zh-CN" altLang="en-US" sz="8800" dirty="0">
              <a:latin typeface="李旭科书法 v1.4" panose="02000603000000000000" pitchFamily="2" charset="-122"/>
              <a:ea typeface="李旭科书法 v1.4" panose="02000603000000000000" pitchFamily="2" charset="-122"/>
            </a:endParaRPr>
          </a:p>
        </p:txBody>
      </p:sp>
    </p:spTree>
  </p:cSld>
  <p:clrMapOvr>
    <a:masterClrMapping/>
  </p:clrMapOvr>
  <p:transition spd="slow" advTm="4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PPT 单色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3F3F3F"/>
      </a:accent2>
      <a:accent3>
        <a:srgbClr val="7F7F7F"/>
      </a:accent3>
      <a:accent4>
        <a:srgbClr val="A5A5A5"/>
      </a:accent4>
      <a:accent5>
        <a:srgbClr val="BFBFBF"/>
      </a:accent5>
      <a:accent6>
        <a:srgbClr val="D8D8D8"/>
      </a:accent6>
      <a:hlink>
        <a:srgbClr val="7F7F7F"/>
      </a:hlink>
      <a:folHlink>
        <a:srgbClr val="7F7F7F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</Words>
  <Application>WPS 演示</Application>
  <PresentationFormat>宽屏</PresentationFormat>
  <Paragraphs>24</Paragraphs>
  <Slides>6</Slides>
  <Notes>28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李旭科书法 v1.4</vt:lpstr>
      <vt:lpstr>微软雅黑 Light</vt:lpstr>
      <vt:lpstr>微软雅黑</vt:lpstr>
      <vt:lpstr>Calibri</vt:lpstr>
      <vt:lpstr>张海山锐线体简</vt:lpstr>
      <vt:lpstr>Times New Roman</vt:lpstr>
      <vt:lpstr>Arial Unicode MS</vt:lpstr>
      <vt:lpstr>方正兰亭超细黑简体</vt:lpstr>
      <vt:lpstr>Office 主题</vt:lpstr>
      <vt:lpstr>PowerPoint 演示文稿</vt:lpstr>
      <vt:lpstr>PowerPoint 演示文稿</vt:lpstr>
      <vt:lpstr>PowerPoint 演示文稿</vt:lpstr>
      <vt:lpstr>公司简介</vt:lpstr>
      <vt:lpstr>企业文化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www.33ppt.com</dc:title>
  <dc:creator/>
  <cp:lastModifiedBy>adminis</cp:lastModifiedBy>
  <cp:revision>98</cp:revision>
  <dcterms:created xsi:type="dcterms:W3CDTF">2016-04-22T15:34:00Z</dcterms:created>
  <dcterms:modified xsi:type="dcterms:W3CDTF">2018-03-01T07:15:46Z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