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6915" y="6365240"/>
            <a:ext cx="5140325" cy="490855"/>
          </a:xfrm>
        </p:spPr>
        <p:txBody>
          <a:bodyPr/>
          <a:p>
            <a:r>
              <a:rPr lang="en-US" altLang="zh-CN"/>
              <a:t>by</a:t>
            </a:r>
            <a:r>
              <a:rPr lang="zh-CN" altLang="en-US"/>
              <a:t>初二十八班程澍瑜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" y="81280"/>
            <a:ext cx="3449320" cy="1210310"/>
          </a:xfrm>
        </p:spPr>
        <p:txBody>
          <a:bodyPr/>
          <a:p>
            <a:r>
              <a:rPr lang="zh-CN" altLang="en-US"/>
              <a:t>小事项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1540" y="2827020"/>
            <a:ext cx="10455910" cy="3262630"/>
          </a:xfrm>
        </p:spPr>
        <p:txBody>
          <a:bodyPr>
            <a:noAutofit/>
          </a:bodyPr>
          <a:p>
            <a:pPr algn="ctr"/>
            <a:r>
              <a:rPr lang="zh-CN" altLang="en-US" sz="4400">
                <a:solidFill>
                  <a:schemeClr val="tx1"/>
                </a:solidFill>
              </a:rPr>
              <a:t>本</a:t>
            </a:r>
            <a:r>
              <a:rPr lang="en-US" altLang="zh-CN" sz="4400">
                <a:solidFill>
                  <a:schemeClr val="tx1"/>
                </a:solidFill>
              </a:rPr>
              <a:t>ppt</a:t>
            </a:r>
            <a:r>
              <a:rPr lang="zh-CN" altLang="en-US" sz="4400">
                <a:solidFill>
                  <a:schemeClr val="tx1"/>
                </a:solidFill>
              </a:rPr>
              <a:t>主要是对《射雕英雄传》的一些吐槽，</a:t>
            </a:r>
            <a:endParaRPr lang="zh-CN" altLang="en-US" sz="4400">
              <a:solidFill>
                <a:schemeClr val="tx1"/>
              </a:solidFill>
            </a:endParaRPr>
          </a:p>
          <a:p>
            <a:pPr algn="ctr"/>
            <a:r>
              <a:rPr lang="zh-CN" altLang="en-US" sz="4800">
                <a:solidFill>
                  <a:schemeClr val="tx1"/>
                </a:solidFill>
              </a:rPr>
              <a:t>有些强词夺理</a:t>
            </a:r>
            <a:endParaRPr lang="zh-CN" altLang="en-US" sz="4800">
              <a:solidFill>
                <a:schemeClr val="tx1"/>
              </a:solidFill>
            </a:endParaRPr>
          </a:p>
          <a:p>
            <a:pPr algn="ctr"/>
            <a:r>
              <a:rPr lang="zh-CN" altLang="en-US" sz="4800">
                <a:solidFill>
                  <a:schemeClr val="tx1"/>
                </a:solidFill>
              </a:rPr>
              <a:t>全</a:t>
            </a:r>
            <a:r>
              <a:rPr lang="en-US" altLang="zh-CN" sz="4800">
                <a:solidFill>
                  <a:schemeClr val="tx1"/>
                </a:solidFill>
              </a:rPr>
              <a:t>PPT</a:t>
            </a:r>
            <a:r>
              <a:rPr lang="zh-CN" altLang="en-US" sz="4800">
                <a:solidFill>
                  <a:schemeClr val="tx1"/>
                </a:solidFill>
              </a:rPr>
              <a:t>内容皆为胡编软造，请勿当真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845" y="2540"/>
            <a:ext cx="3479800" cy="1807210"/>
          </a:xfrm>
        </p:spPr>
        <p:txBody>
          <a:bodyPr>
            <a:normAutofit fontScale="90000"/>
          </a:bodyPr>
          <a:p>
            <a:r>
              <a:rPr lang="en-US" altLang="zh-CN" sz="11500">
                <a:solidFill>
                  <a:srgbClr val="FF0000"/>
                </a:solidFill>
              </a:rPr>
              <a:t>BUG1</a:t>
            </a:r>
            <a:endParaRPr lang="en-US" altLang="zh-CN" sz="1150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8480" y="1570355"/>
            <a:ext cx="10129520" cy="3687445"/>
          </a:xfrm>
        </p:spPr>
        <p:txBody>
          <a:bodyPr/>
          <a:p>
            <a:pPr algn="l"/>
            <a:r>
              <a:rPr lang="en-US" altLang="zh-CN"/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在郭靖、周伯通、洪七公做花船出桃花岛，船裂开遭遇鲨鱼时，说洪七公一招“神龙摆尾”，将一条200余斤的大鲨鱼打飞出水面。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说到此处，大家可能会见笑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武侠小说，力大无穷本是很正常，网上都有报道过一位母亲在地震后与孩子被压在一辆一吨的车下，竟徒手撑起车辆一分钟使救助人员成功将孩子解救下来，何况把大鲨鱼打飞的还是北丐洪七公！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747" y="-6350"/>
            <a:ext cx="4165349" cy="1600200"/>
          </a:xfrm>
        </p:spPr>
        <p:txBody>
          <a:bodyPr/>
          <a:p>
            <a:r>
              <a:rPr lang="en-US" altLang="zh-CN" sz="9600"/>
              <a:t>BUT</a:t>
            </a:r>
            <a:endParaRPr lang="en-US" altLang="zh-CN" sz="9600"/>
          </a:p>
        </p:txBody>
      </p:sp>
      <p:pic>
        <p:nvPicPr>
          <p:cNvPr id="5" name="图片占位符 4" descr="12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394575" y="-6350"/>
            <a:ext cx="4817745" cy="525589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485" y="1266190"/>
            <a:ext cx="7197090" cy="5290185"/>
          </a:xfrm>
        </p:spPr>
        <p:txBody>
          <a:bodyPr>
            <a:normAutofit lnSpcReduction="10000"/>
          </a:bodyPr>
          <a:p>
            <a:r>
              <a:rPr lang="zh-CN" altLang="en-US"/>
              <a:t>材料：</a:t>
            </a:r>
            <a:endParaRPr lang="zh-CN" altLang="en-US"/>
          </a:p>
          <a:p>
            <a:r>
              <a:rPr lang="zh-CN" altLang="en-US"/>
              <a:t>         世界上一例被证实最大的鲸鲨是1947年11月11日，在巴基斯坦的卡拉奇市的baba island所发现的，它身长达12.65米，重约21.5吨。</a:t>
            </a:r>
            <a:endParaRPr lang="zh-CN" altLang="en-US"/>
          </a:p>
          <a:p>
            <a:r>
              <a:rPr lang="zh-CN" altLang="en-US"/>
              <a:t>已知：被洪七公打飞的鲨鱼重</a:t>
            </a:r>
            <a:r>
              <a:rPr lang="en-US" altLang="zh-CN"/>
              <a:t>200</a:t>
            </a:r>
            <a:r>
              <a:rPr lang="zh-CN" altLang="en-US"/>
              <a:t>余斤</a:t>
            </a:r>
            <a:endParaRPr lang="zh-CN" altLang="en-US"/>
          </a:p>
          <a:p>
            <a:r>
              <a:rPr lang="zh-CN" altLang="en-US"/>
              <a:t>最重的鲨鱼长</a:t>
            </a:r>
            <a:r>
              <a:rPr lang="en-US" altLang="zh-CN"/>
              <a:t>12.65m</a:t>
            </a:r>
            <a:r>
              <a:rPr lang="zh-CN" altLang="en-US"/>
              <a:t>，重</a:t>
            </a:r>
            <a:r>
              <a:rPr lang="en-US" altLang="zh-CN"/>
              <a:t>21.5t</a:t>
            </a:r>
            <a:endParaRPr lang="en-US" altLang="zh-CN"/>
          </a:p>
          <a:p>
            <a:r>
              <a:rPr lang="zh-CN" altLang="en-US"/>
              <a:t>求：被洪七公打飞得鲨鱼约多长</a:t>
            </a:r>
            <a:endParaRPr lang="zh-CN" altLang="en-US"/>
          </a:p>
          <a:p>
            <a:r>
              <a:rPr lang="zh-CN" altLang="en-US"/>
              <a:t>这是一道简单的数学题，</a:t>
            </a:r>
            <a:endParaRPr lang="zh-CN" altLang="en-US"/>
          </a:p>
          <a:p>
            <a:r>
              <a:rPr lang="zh-CN" altLang="en-US"/>
              <a:t>首先，</a:t>
            </a:r>
            <a:r>
              <a:rPr lang="en-US" altLang="zh-CN"/>
              <a:t>2</a:t>
            </a:r>
            <a:r>
              <a:rPr lang="en-US" altLang="zh-CN"/>
              <a:t>1.5t</a:t>
            </a:r>
            <a:r>
              <a:rPr lang="zh-CN" altLang="en-US"/>
              <a:t>÷</a:t>
            </a:r>
            <a:r>
              <a:rPr lang="en-US" altLang="zh-CN"/>
              <a:t>12.65m≈1.699604743083t/m</a:t>
            </a:r>
            <a:endParaRPr lang="en-US" altLang="zh-CN"/>
          </a:p>
          <a:p>
            <a:r>
              <a:rPr lang="zh-CN" altLang="en-US"/>
              <a:t>再分析，被打飞的鲨鱼重</a:t>
            </a:r>
            <a:r>
              <a:rPr lang="en-US" altLang="zh-CN"/>
              <a:t>200</a:t>
            </a:r>
            <a:r>
              <a:rPr lang="zh-CN" altLang="en-US"/>
              <a:t>余斤，四舍五入，就是＜</a:t>
            </a:r>
            <a:r>
              <a:rPr lang="en-US" altLang="zh-CN"/>
              <a:t>125kg</a:t>
            </a:r>
            <a:r>
              <a:rPr lang="zh-CN" altLang="en-US"/>
              <a:t>＝</a:t>
            </a:r>
            <a:r>
              <a:rPr lang="en-US" altLang="zh-CN"/>
              <a:t>0.125t</a:t>
            </a:r>
            <a:endParaRPr lang="en-US" altLang="zh-CN"/>
          </a:p>
          <a:p>
            <a:r>
              <a:rPr lang="en-US" altLang="zh-CN"/>
              <a:t>0.124999999</a:t>
            </a:r>
            <a:r>
              <a:rPr lang="zh-CN" altLang="en-US"/>
              <a:t>÷</a:t>
            </a:r>
            <a:r>
              <a:rPr lang="en-US" altLang="zh-CN">
                <a:sym typeface="+mn-ea"/>
              </a:rPr>
              <a:t>1.699604743083t/m≈0.073m</a:t>
            </a:r>
            <a:r>
              <a:rPr lang="zh-CN" altLang="en-US">
                <a:sym typeface="+mn-ea"/>
              </a:rPr>
              <a:t>＝</a:t>
            </a:r>
            <a:r>
              <a:rPr lang="en-US" altLang="zh-CN">
                <a:sym typeface="+mn-ea"/>
              </a:rPr>
              <a:t>7.3cm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也就是说，被洪七公打飞的大鲨鱼约</a:t>
            </a:r>
            <a:r>
              <a:rPr lang="en-US" altLang="zh-CN">
                <a:sym typeface="+mn-ea"/>
              </a:rPr>
              <a:t>7.3cm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看来，我比洪七公还厉害下，因为我可以把</a:t>
            </a:r>
            <a:r>
              <a:rPr lang="en-US" altLang="zh-CN">
                <a:sym typeface="+mn-ea"/>
              </a:rPr>
              <a:t>10t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饥饿鲨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秒杀。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" y="36195"/>
            <a:ext cx="3523615" cy="1821815"/>
          </a:xfrm>
        </p:spPr>
        <p:txBody>
          <a:bodyPr>
            <a:normAutofit fontScale="90000"/>
          </a:bodyPr>
          <a:p>
            <a:r>
              <a:rPr lang="en-US" altLang="zh-CN" sz="11500">
                <a:solidFill>
                  <a:srgbClr val="FF0000"/>
                </a:solidFill>
              </a:rPr>
              <a:t>BUG2</a:t>
            </a:r>
            <a:endParaRPr lang="en-US" altLang="zh-CN" sz="1150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8765" y="1482090"/>
            <a:ext cx="11725910" cy="4980940"/>
          </a:xfrm>
        </p:spPr>
        <p:txBody>
          <a:bodyPr>
            <a:noAutofit/>
          </a:bodyPr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zh-CN" altLang="en-US" sz="2800">
                <a:solidFill>
                  <a:schemeClr val="tx1"/>
                </a:solidFill>
              </a:rPr>
              <a:t>  郭靖足一着地，立即扯下背后革伞，舞动大刀，猛向守军扫去。此时城中已有少数守军惊觉，但斗然间见到成千成万敌军从天而降，骇惶之余，哪里还有斗志？最先着地的又是丐帮帮众，个个武艺高强，接战片刻，早已攻近城门。接着蒙古军先后降落，虽有数百名军士因伞破跌毙，但十成中倒有九成多平安着地，大半受风吹荡，落入城中各处，被花剌子模军围住，或擒或杀，但落在城门左近的也有一二千人。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         在这里，先不提用革皮做伞飞到城中有多扯，继续数学题。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" y="21590"/>
            <a:ext cx="9144000" cy="1209675"/>
          </a:xfrm>
        </p:spPr>
        <p:txBody>
          <a:bodyPr/>
          <a:p>
            <a:r>
              <a:rPr lang="zh-CN" altLang="en-US"/>
              <a:t>简单数学问答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231265"/>
            <a:ext cx="11468735" cy="5081270"/>
          </a:xfrm>
        </p:spPr>
        <p:txBody>
          <a:bodyPr/>
          <a:p>
            <a:pPr algn="l"/>
            <a:r>
              <a:rPr lang="zh-CN" altLang="en-US"/>
              <a:t>材料：</a:t>
            </a:r>
            <a:endParaRPr lang="zh-CN" altLang="en-US"/>
          </a:p>
          <a:p>
            <a:pPr algn="l"/>
            <a:r>
              <a:rPr lang="zh-CN" altLang="en-US"/>
              <a:t>         成千成万蒙古军从天而降，安全着陆的有九成，又有大半或被擒拿或被杀害，剩下的蒙古军有一二千人。</a:t>
            </a:r>
            <a:endParaRPr lang="zh-CN" altLang="en-US"/>
          </a:p>
          <a:p>
            <a:pPr algn="l"/>
            <a:r>
              <a:rPr lang="zh-CN" altLang="en-US"/>
              <a:t>        大半：一个整体分为两部分，使其中一部分与全长之比等于另一部分与这部分之比（即黄金分割），则大的部分是整体的大半。大半占整体的（√5－1）÷2，近似值为0.618。</a:t>
            </a:r>
            <a:endParaRPr lang="zh-CN" altLang="en-US"/>
          </a:p>
          <a:p>
            <a:pPr algn="l"/>
            <a:r>
              <a:rPr lang="zh-CN" altLang="en-US"/>
              <a:t>        问：剩下一二千人是否合理？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242570"/>
            <a:ext cx="11096625" cy="6113145"/>
          </a:xfrm>
        </p:spPr>
        <p:txBody>
          <a:bodyPr/>
          <a:p>
            <a:r>
              <a:rPr lang="zh-CN" altLang="en-US"/>
              <a:t>解：由成千成万可得，蒙古军</a:t>
            </a:r>
            <a:r>
              <a:rPr lang="en-US" altLang="zh-CN"/>
              <a:t>≥10000</a:t>
            </a:r>
            <a:r>
              <a:rPr lang="zh-CN" altLang="en-US"/>
              <a:t>人，</a:t>
            </a:r>
            <a:br>
              <a:rPr lang="zh-CN" altLang="en-US"/>
            </a:br>
            <a:r>
              <a:rPr lang="en-US" altLang="zh-CN"/>
              <a:t>10000</a:t>
            </a:r>
            <a:r>
              <a:rPr lang="zh-CN" altLang="en-US"/>
              <a:t>×</a:t>
            </a:r>
            <a:r>
              <a:rPr lang="en-US" altLang="zh-CN"/>
              <a:t>0.9</a:t>
            </a:r>
            <a:r>
              <a:rPr lang="zh-CN" altLang="en-US"/>
              <a:t>＝</a:t>
            </a:r>
            <a:r>
              <a:rPr lang="en-US" altLang="zh-CN"/>
              <a:t>9000</a:t>
            </a:r>
            <a:r>
              <a:rPr lang="zh-CN" altLang="en-US"/>
              <a:t>（人）</a:t>
            </a:r>
            <a:br>
              <a:rPr lang="zh-CN" altLang="en-US"/>
            </a:br>
            <a:r>
              <a:rPr lang="zh-CN" altLang="en-US"/>
              <a:t>由题意可得：约有</a:t>
            </a:r>
            <a:r>
              <a:rPr lang="en-US" altLang="zh-CN"/>
              <a:t>61.8</a:t>
            </a:r>
            <a:r>
              <a:rPr lang="zh-CN" altLang="en-US"/>
              <a:t>％的蒙古军遇难</a:t>
            </a:r>
            <a:br>
              <a:rPr lang="zh-CN" altLang="en-US"/>
            </a:br>
            <a:r>
              <a:rPr lang="zh-CN" altLang="en-US"/>
              <a:t>剩下：</a:t>
            </a:r>
            <a:r>
              <a:rPr lang="en-US" altLang="zh-CN"/>
              <a:t>9000</a:t>
            </a:r>
            <a:r>
              <a:rPr lang="zh-CN" altLang="en-US"/>
              <a:t>×（</a:t>
            </a:r>
            <a:r>
              <a:rPr lang="en-US" altLang="zh-CN"/>
              <a:t>1</a:t>
            </a:r>
            <a:r>
              <a:rPr lang="zh-CN" altLang="en-US"/>
              <a:t>－</a:t>
            </a:r>
            <a:r>
              <a:rPr lang="en-US" altLang="zh-CN"/>
              <a:t>61.8</a:t>
            </a:r>
            <a:r>
              <a:rPr lang="zh-CN" altLang="en-US"/>
              <a:t>％）＝</a:t>
            </a:r>
            <a:r>
              <a:rPr lang="en-US" altLang="zh-CN"/>
              <a:t>3438</a:t>
            </a:r>
            <a:r>
              <a:rPr lang="zh-CN" altLang="en-US"/>
              <a:t>（人）</a:t>
            </a:r>
            <a:br>
              <a:rPr lang="zh-CN" altLang="en-US"/>
            </a:br>
            <a:r>
              <a:rPr lang="en-US" altLang="zh-CN"/>
              <a:t>∴</a:t>
            </a:r>
            <a:r>
              <a:rPr lang="zh-CN" altLang="en-US"/>
              <a:t>说剩下一二千人不合理！！！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8800"/>
              <a:t>谢谢大家</a:t>
            </a:r>
            <a:endParaRPr lang="zh-CN" altLang="en-US" sz="8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如有其它槽点，可在课后与小编一起讨论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2018-02-28T12:06:44Z</dcterms:created>
  <dcterms:modified xsi:type="dcterms:W3CDTF">2018-02-28T12:44:20Z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