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8" r:id="rId5"/>
    <p:sldId id="263" r:id="rId6"/>
    <p:sldId id="267" r:id="rId7"/>
    <p:sldId id="269" r:id="rId8"/>
    <p:sldId id="266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77794-22A9-4772-95FA-8FE4B2EF2F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77794-22A9-4772-95FA-8FE4B2EF2F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77794-22A9-4772-95FA-8FE4B2EF2F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77794-22A9-4772-95FA-8FE4B2EF2F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77794-22A9-4772-95FA-8FE4B2EF2F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77794-22A9-4772-95FA-8FE4B2EF2F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.xml"/><Relationship Id="rId7" Type="http://schemas.openxmlformats.org/officeDocument/2006/relationships/image" Target="../media/image6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image" Target="../media/image17.jpeg"/><Relationship Id="rId4" Type="http://schemas.openxmlformats.org/officeDocument/2006/relationships/image" Target="../media/image8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1"/>
          <p:cNvSpPr/>
          <p:nvPr/>
        </p:nvSpPr>
        <p:spPr>
          <a:xfrm>
            <a:off x="1254945" y="808244"/>
            <a:ext cx="814803" cy="814803"/>
          </a:xfrm>
          <a:prstGeom prst="ellipse">
            <a:avLst/>
          </a:prstGeom>
          <a:solidFill>
            <a:schemeClr val="accent2">
              <a:lumMod val="75000"/>
              <a:alpha val="1000"/>
            </a:schemeClr>
          </a:solidFill>
          <a:ln>
            <a:noFill/>
          </a:ln>
          <a:effectLst>
            <a:glow rad="190500">
              <a:schemeClr val="tx1"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b2"/>
          <p:cNvSpPr/>
          <p:nvPr/>
        </p:nvSpPr>
        <p:spPr>
          <a:xfrm>
            <a:off x="1262804" y="816102"/>
            <a:ext cx="806945" cy="806945"/>
          </a:xfrm>
          <a:prstGeom prst="ellipse">
            <a:avLst/>
          </a:prstGeom>
          <a:solidFill>
            <a:schemeClr val="accent1">
              <a:lumMod val="75000"/>
              <a:alpha val="1000"/>
            </a:schemeClr>
          </a:solidFill>
          <a:ln>
            <a:noFill/>
          </a:ln>
          <a:effectLst>
            <a:glow rad="317500">
              <a:srgbClr val="F7B4A7">
                <a:alpha val="7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b3"/>
          <p:cNvSpPr/>
          <p:nvPr/>
        </p:nvSpPr>
        <p:spPr>
          <a:xfrm>
            <a:off x="1494393" y="1047692"/>
            <a:ext cx="575355" cy="575355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"/>
            </a:schemeClr>
          </a:solidFill>
          <a:ln>
            <a:noFill/>
          </a:ln>
          <a:effectLst>
            <a:glow rad="254000">
              <a:srgbClr val="F7B4A7">
                <a:alpha val="3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b4"/>
          <p:cNvSpPr/>
          <p:nvPr/>
        </p:nvSpPr>
        <p:spPr>
          <a:xfrm>
            <a:off x="1489442" y="1138042"/>
            <a:ext cx="456168" cy="456168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"/>
            </a:schemeClr>
          </a:solidFill>
          <a:ln>
            <a:noFill/>
          </a:ln>
          <a:effectLst>
            <a:glow rad="190500">
              <a:srgbClr val="F7B4A7">
                <a:alpha val="26667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b5"/>
          <p:cNvSpPr/>
          <p:nvPr/>
        </p:nvSpPr>
        <p:spPr>
          <a:xfrm>
            <a:off x="1717526" y="1276491"/>
            <a:ext cx="234815" cy="234815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"/>
            </a:schemeClr>
          </a:solidFill>
          <a:ln>
            <a:noFill/>
          </a:ln>
          <a:effectLst>
            <a:glow rad="190500">
              <a:srgbClr val="F7B4A7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wall1"/>
          <p:cNvPicPr>
            <a:picLocks noChangeAspect="1"/>
          </p:cNvPicPr>
          <p:nvPr/>
        </p:nvPicPr>
        <p:blipFill rotWithShape="1">
          <a:blip r:embed="rId1"/>
          <a:srcRect l="70590" r="9678"/>
          <a:stretch>
            <a:fillRect/>
          </a:stretch>
        </p:blipFill>
        <p:spPr>
          <a:xfrm>
            <a:off x="11487417" y="3863649"/>
            <a:ext cx="667657" cy="1902117"/>
          </a:xfrm>
          <a:prstGeom prst="rect">
            <a:avLst/>
          </a:prstGeom>
        </p:spPr>
      </p:pic>
      <p:pic>
        <p:nvPicPr>
          <p:cNvPr id="24" name="roof1"/>
          <p:cNvPicPr>
            <a:picLocks noChangeAspect="1"/>
          </p:cNvPicPr>
          <p:nvPr/>
        </p:nvPicPr>
        <p:blipFill rotWithShape="1">
          <a:blip r:embed="rId2"/>
          <a:srcRect b="43635"/>
          <a:stretch>
            <a:fillRect/>
          </a:stretch>
        </p:blipFill>
        <p:spPr>
          <a:xfrm>
            <a:off x="7372971" y="4137660"/>
            <a:ext cx="6169687" cy="1955271"/>
          </a:xfrm>
          <a:prstGeom prst="rect">
            <a:avLst/>
          </a:prstGeom>
        </p:spPr>
      </p:pic>
      <p:pic>
        <p:nvPicPr>
          <p:cNvPr id="28" name="win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30634" y="4737525"/>
            <a:ext cx="411267" cy="502298"/>
          </a:xfrm>
          <a:prstGeom prst="rect">
            <a:avLst/>
          </a:prstGeom>
        </p:spPr>
      </p:pic>
      <p:pic>
        <p:nvPicPr>
          <p:cNvPr id="33" name="wall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60024">
            <a:off x="4027137" y="4228435"/>
            <a:ext cx="158895" cy="1136987"/>
          </a:xfrm>
          <a:prstGeom prst="rect">
            <a:avLst/>
          </a:prstGeom>
        </p:spPr>
      </p:pic>
      <p:pic>
        <p:nvPicPr>
          <p:cNvPr id="31" name="roof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26286">
            <a:off x="1957679" y="3545023"/>
            <a:ext cx="1105537" cy="502298"/>
          </a:xfrm>
          <a:prstGeom prst="rect">
            <a:avLst/>
          </a:prstGeom>
        </p:spPr>
      </p:pic>
      <p:pic>
        <p:nvPicPr>
          <p:cNvPr id="29" name="roof2"/>
          <p:cNvPicPr>
            <a:picLocks noChangeAspect="1"/>
          </p:cNvPicPr>
          <p:nvPr/>
        </p:nvPicPr>
        <p:blipFill rotWithShape="1">
          <a:blip r:embed="rId2"/>
          <a:srcRect b="43635"/>
          <a:stretch>
            <a:fillRect/>
          </a:stretch>
        </p:blipFill>
        <p:spPr>
          <a:xfrm rot="2233149">
            <a:off x="357275" y="3875477"/>
            <a:ext cx="4610883" cy="1461261"/>
          </a:xfrm>
          <a:prstGeom prst="rect">
            <a:avLst/>
          </a:prstGeom>
        </p:spPr>
      </p:pic>
      <p:pic>
        <p:nvPicPr>
          <p:cNvPr id="32" name="win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60024">
            <a:off x="2456667" y="4314184"/>
            <a:ext cx="411267" cy="502298"/>
          </a:xfrm>
          <a:prstGeom prst="rect">
            <a:avLst/>
          </a:prstGeom>
        </p:spPr>
      </p:pic>
      <p:pic>
        <p:nvPicPr>
          <p:cNvPr id="41" name="roof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218258">
            <a:off x="-629892" y="3456004"/>
            <a:ext cx="3130970" cy="2761727"/>
          </a:xfrm>
          <a:prstGeom prst="rect">
            <a:avLst/>
          </a:prstGeom>
        </p:spPr>
      </p:pic>
      <p:pic>
        <p:nvPicPr>
          <p:cNvPr id="42" name="wall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06363" flipH="1">
            <a:off x="114543" y="3351392"/>
            <a:ext cx="329278" cy="250886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/>
          <a:srcRect t="71513"/>
          <a:stretch>
            <a:fillRect/>
          </a:stretch>
        </p:blipFill>
        <p:spPr>
          <a:xfrm>
            <a:off x="-635" y="5944870"/>
            <a:ext cx="12193270" cy="913765"/>
          </a:xfrm>
          <a:prstGeom prst="rect">
            <a:avLst/>
          </a:prstGeom>
        </p:spPr>
      </p:pic>
      <p:pic>
        <p:nvPicPr>
          <p:cNvPr id="39" name="dot2"/>
          <p:cNvPicPr>
            <a:picLocks noChangeAspect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7" t="27387" r="56974" b="51064"/>
          <a:stretch>
            <a:fillRect/>
          </a:stretch>
        </p:blipFill>
        <p:spPr>
          <a:xfrm>
            <a:off x="5738812" y="2571749"/>
            <a:ext cx="944449" cy="1219201"/>
          </a:xfrm>
          <a:prstGeom prst="rect">
            <a:avLst/>
          </a:prstGeom>
        </p:spPr>
      </p:pic>
      <p:pic>
        <p:nvPicPr>
          <p:cNvPr id="38" name="dot1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93931" y="0"/>
            <a:ext cx="1213209" cy="1127858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806383" y="0"/>
            <a:ext cx="6092190" cy="6668770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r>
              <a:rPr lang="zh-CN" altLang="en-US" sz="9600" b="1" spc="-3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论现在社会中金庸笔下的人物是否有一番作为</a:t>
            </a:r>
            <a:endParaRPr lang="zh-CN" altLang="en-US" sz="9600" b="1" spc="-3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3" name="win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86627">
            <a:off x="558276" y="4322161"/>
            <a:ext cx="191149" cy="361607"/>
          </a:xfrm>
          <a:prstGeom prst="rect">
            <a:avLst/>
          </a:prstGeom>
        </p:spPr>
      </p:pic>
      <p:sp>
        <p:nvSpPr>
          <p:cNvPr id="44" name="圆角矩形 43"/>
          <p:cNvSpPr/>
          <p:nvPr/>
        </p:nvSpPr>
        <p:spPr>
          <a:xfrm>
            <a:off x="9997079" y="3750541"/>
            <a:ext cx="731266" cy="731266"/>
          </a:xfrm>
          <a:prstGeom prst="roundRect">
            <a:avLst/>
          </a:prstGeom>
          <a:noFill/>
          <a:ln>
            <a:solidFill>
              <a:srgbClr val="E4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996972" y="3826600"/>
            <a:ext cx="921385" cy="7023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40606"/>
                </a:solidFill>
              </a:rPr>
              <a:t>彭欣玥</a:t>
            </a:r>
            <a:endParaRPr lang="zh-CN" altLang="en-US" sz="2400" dirty="0" smtClean="0">
              <a:solidFill>
                <a:srgbClr val="E40606"/>
              </a:solidFill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34" grpId="0"/>
      <p:bldP spid="44" grpId="0" bldLvl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-2116324" y="-2765843"/>
            <a:ext cx="15108424" cy="15108424"/>
            <a:chOff x="-2116324" y="-2765843"/>
            <a:chExt cx="15108424" cy="15108424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6353822" y="-1306350"/>
              <a:ext cx="4245297" cy="6858000"/>
            </a:xfrm>
            <a:prstGeom prst="rect">
              <a:avLst/>
            </a:prstGeom>
          </p:spPr>
        </p:pic>
        <p:sp>
          <p:nvSpPr>
            <p:cNvPr id="37" name="椭圆 36"/>
            <p:cNvSpPr/>
            <p:nvPr/>
          </p:nvSpPr>
          <p:spPr>
            <a:xfrm>
              <a:off x="-2116324" y="-2765843"/>
              <a:ext cx="15108424" cy="1510842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98">
            <a:off x="1557897" y="600074"/>
            <a:ext cx="10058400" cy="5657850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2843762" y="-5077615"/>
            <a:ext cx="10151060" cy="10151060"/>
            <a:chOff x="2843762" y="-5077615"/>
            <a:chExt cx="10151060" cy="1015106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3476319">
              <a:off x="9224475" y="-2626103"/>
              <a:ext cx="3194581" cy="2438611"/>
            </a:xfrm>
            <a:prstGeom prst="rect">
              <a:avLst/>
            </a:prstGeom>
          </p:spPr>
        </p:pic>
        <p:sp>
          <p:nvSpPr>
            <p:cNvPr id="40" name="椭圆 39"/>
            <p:cNvSpPr/>
            <p:nvPr/>
          </p:nvSpPr>
          <p:spPr>
            <a:xfrm>
              <a:off x="2843762" y="-5077615"/>
              <a:ext cx="10151060" cy="101510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dot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791">
            <a:off x="5505272" y="1009895"/>
            <a:ext cx="944449" cy="991378"/>
          </a:xfrm>
          <a:prstGeom prst="rect">
            <a:avLst/>
          </a:prstGeom>
        </p:spPr>
      </p:pic>
      <p:pic>
        <p:nvPicPr>
          <p:cNvPr id="13" name="dot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14" y="469431"/>
            <a:ext cx="1127858" cy="1127858"/>
          </a:xfrm>
          <a:prstGeom prst="rect">
            <a:avLst/>
          </a:prstGeom>
        </p:spPr>
      </p:pic>
      <p:pic>
        <p:nvPicPr>
          <p:cNvPr id="16" name="dot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4207321" y="3194580"/>
            <a:ext cx="5078408" cy="2761727"/>
          </a:xfrm>
          <a:prstGeom prst="rect">
            <a:avLst/>
          </a:prstGeom>
        </p:spPr>
      </p:pic>
      <p:pic>
        <p:nvPicPr>
          <p:cNvPr id="24" name="dot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7" t="27387" r="56974" b="51064"/>
          <a:stretch>
            <a:fillRect/>
          </a:stretch>
        </p:blipFill>
        <p:spPr>
          <a:xfrm rot="4084669">
            <a:off x="2716011" y="3513097"/>
            <a:ext cx="944449" cy="121920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11960" y="372110"/>
            <a:ext cx="84740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spc="-300" dirty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论现在社会中金庸笔下的人物是否有一番作为</a:t>
            </a:r>
            <a:endParaRPr lang="zh-CN" altLang="en-US" sz="5400" b="1" spc="-3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8560" y="2867512"/>
            <a:ext cx="818151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在现在社会中，像郭靖、虚竹这类性格的人群，还能否有一番作为？武侠小说中，虽然感觉他们有一定的运气成分，但他们性格很耿直、善良、乐于助人、不善于心机等，不知道在当下社会中，这类性格的人是否还能有一番作为？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3000000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4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4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mbo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324" y="28368"/>
            <a:ext cx="2427990" cy="6558535"/>
          </a:xfrm>
          <a:prstGeom prst="rect">
            <a:avLst/>
          </a:prstGeom>
        </p:spPr>
      </p:pic>
      <p:pic>
        <p:nvPicPr>
          <p:cNvPr id="8" name="bamboo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2003" y="28664"/>
            <a:ext cx="2731245" cy="6858594"/>
          </a:xfrm>
          <a:prstGeom prst="rect">
            <a:avLst/>
          </a:prstGeom>
        </p:spPr>
      </p:pic>
      <p:pic>
        <p:nvPicPr>
          <p:cNvPr id="9" name="bamboo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340" y="-122161"/>
            <a:ext cx="1536325" cy="6858594"/>
          </a:xfrm>
          <a:prstGeom prst="rect">
            <a:avLst/>
          </a:prstGeom>
        </p:spPr>
      </p:pic>
      <p:pic>
        <p:nvPicPr>
          <p:cNvPr id="12" name="Leaf1"/>
          <p:cNvPicPr>
            <a:picLocks noChangeAspect="1"/>
          </p:cNvPicPr>
          <p:nvPr/>
        </p:nvPicPr>
        <p:blipFill>
          <a:blip r:embed="rId2"/>
          <a:srcRect l="71963" t="39511" b="54795"/>
          <a:stretch>
            <a:fillRect/>
          </a:stretch>
        </p:blipFill>
        <p:spPr>
          <a:xfrm rot="1406279">
            <a:off x="-831148" y="299443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13" name="Leaf2"/>
          <p:cNvPicPr>
            <a:picLocks noChangeAspect="1"/>
          </p:cNvPicPr>
          <p:nvPr/>
        </p:nvPicPr>
        <p:blipFill>
          <a:blip r:embed="rId2"/>
          <a:srcRect l="71963" t="39511" b="54795"/>
          <a:stretch>
            <a:fillRect/>
          </a:stretch>
        </p:blipFill>
        <p:spPr>
          <a:xfrm rot="5856838">
            <a:off x="-1136435" y="-1398713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14" name="Leaf3"/>
          <p:cNvPicPr>
            <a:picLocks noChangeAspect="1"/>
          </p:cNvPicPr>
          <p:nvPr/>
        </p:nvPicPr>
        <p:blipFill>
          <a:blip r:embed="rId2"/>
          <a:srcRect l="71963" t="39511" b="54795"/>
          <a:stretch>
            <a:fillRect/>
          </a:stretch>
        </p:blipFill>
        <p:spPr>
          <a:xfrm rot="2711454">
            <a:off x="-889953" y="-1175096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15" name="Leaf4"/>
          <p:cNvPicPr>
            <a:picLocks noChangeAspect="1"/>
          </p:cNvPicPr>
          <p:nvPr/>
        </p:nvPicPr>
        <p:blipFill>
          <a:blip r:embed="rId2"/>
          <a:srcRect l="71963" t="39511" b="54795"/>
          <a:stretch>
            <a:fillRect/>
          </a:stretch>
        </p:blipFill>
        <p:spPr>
          <a:xfrm rot="2516832">
            <a:off x="-562526" y="139110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16" name="Leaf5"/>
          <p:cNvPicPr>
            <a:picLocks noChangeAspect="1"/>
          </p:cNvPicPr>
          <p:nvPr/>
        </p:nvPicPr>
        <p:blipFill>
          <a:blip r:embed="rId2"/>
          <a:srcRect l="71963" t="39511" b="54795"/>
          <a:stretch>
            <a:fillRect/>
          </a:stretch>
        </p:blipFill>
        <p:spPr>
          <a:xfrm rot="1406279">
            <a:off x="-155170" y="-772947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17" name="Leaf6"/>
          <p:cNvPicPr>
            <a:picLocks noChangeAspect="1"/>
          </p:cNvPicPr>
          <p:nvPr/>
        </p:nvPicPr>
        <p:blipFill>
          <a:blip r:embed="rId2"/>
          <a:srcRect l="71963" t="39511" b="54795"/>
          <a:stretch>
            <a:fillRect/>
          </a:stretch>
        </p:blipFill>
        <p:spPr>
          <a:xfrm rot="14220177" flipV="1">
            <a:off x="-1068357" y="-594350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18" name="Leaf7"/>
          <p:cNvPicPr>
            <a:picLocks noChangeAspect="1"/>
          </p:cNvPicPr>
          <p:nvPr/>
        </p:nvPicPr>
        <p:blipFill>
          <a:blip r:embed="rId2"/>
          <a:srcRect l="71963" t="39511" b="54795"/>
          <a:stretch>
            <a:fillRect/>
          </a:stretch>
        </p:blipFill>
        <p:spPr>
          <a:xfrm rot="5084910">
            <a:off x="-911560" y="-2486088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19" name="Leaf8"/>
          <p:cNvPicPr>
            <a:picLocks noChangeAspect="1"/>
          </p:cNvPicPr>
          <p:nvPr/>
        </p:nvPicPr>
        <p:blipFill>
          <a:blip r:embed="rId2"/>
          <a:srcRect l="71963" t="39511" b="54795"/>
          <a:stretch>
            <a:fillRect/>
          </a:stretch>
        </p:blipFill>
        <p:spPr>
          <a:xfrm rot="11923024">
            <a:off x="-818511" y="-1318928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20" name="Leaf9"/>
          <p:cNvPicPr>
            <a:picLocks noChangeAspect="1"/>
          </p:cNvPicPr>
          <p:nvPr/>
        </p:nvPicPr>
        <p:blipFill>
          <a:blip r:embed="rId2"/>
          <a:srcRect l="71963" t="39511" b="54795"/>
          <a:stretch>
            <a:fillRect/>
          </a:stretch>
        </p:blipFill>
        <p:spPr>
          <a:xfrm rot="1406279">
            <a:off x="-627914" y="29372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21" name="Leaf10"/>
          <p:cNvPicPr>
            <a:picLocks noChangeAspect="1"/>
          </p:cNvPicPr>
          <p:nvPr/>
        </p:nvPicPr>
        <p:blipFill>
          <a:blip r:embed="rId2"/>
          <a:srcRect l="71963" t="39511" b="54795"/>
          <a:stretch>
            <a:fillRect/>
          </a:stretch>
        </p:blipFill>
        <p:spPr>
          <a:xfrm rot="3575156">
            <a:off x="-987849" y="490637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22" name="Leaf11"/>
          <p:cNvPicPr>
            <a:picLocks noChangeAspect="1"/>
          </p:cNvPicPr>
          <p:nvPr/>
        </p:nvPicPr>
        <p:blipFill>
          <a:blip r:embed="rId2"/>
          <a:srcRect l="71963" t="39511" b="54795"/>
          <a:stretch>
            <a:fillRect/>
          </a:stretch>
        </p:blipFill>
        <p:spPr>
          <a:xfrm rot="2711454">
            <a:off x="-910830" y="562853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23" name="Leaf12"/>
          <p:cNvPicPr>
            <a:picLocks noChangeAspect="1"/>
          </p:cNvPicPr>
          <p:nvPr/>
        </p:nvPicPr>
        <p:blipFill>
          <a:blip r:embed="rId2"/>
          <a:srcRect l="71963" t="39511" b="54795"/>
          <a:stretch>
            <a:fillRect/>
          </a:stretch>
        </p:blipFill>
        <p:spPr>
          <a:xfrm rot="11865761">
            <a:off x="-472984" y="-440888"/>
            <a:ext cx="730798" cy="400281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53822" y="-1306350"/>
            <a:ext cx="4245297" cy="68580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9061998" y="163072"/>
            <a:ext cx="353319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A80404"/>
                </a:solidFill>
              </a:rPr>
              <a:t>郭靖</a:t>
            </a:r>
            <a:endParaRPr lang="zh-CN" altLang="en-US" sz="5400" b="1" dirty="0" smtClean="0">
              <a:solidFill>
                <a:srgbClr val="A80404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45615" y="556260"/>
            <a:ext cx="706310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郭靖是金庸小说最出名的人物，是个四岁才会说话的蠢小子，虽然架势平庸，但他通过自己的勤奋努力练得一身卓越的武功，收获了美满的爱情。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郭靖的一生可以说是毫无缺点的，他对父母孝，对国家忠，对爱情贞，对朋友义，对子女爱。郭靖是大侠，不但在江湖上称侠，而且为国为民，侠之大者，万民称颂。郭靖在对敌时，虽死不屈，一生之中，未曾玩过半点花样说过半句假话，行过半点诡诈。郭靖不但维护江湖法统而且维护社会法统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 descr="t01665effb5e2e992c8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720" y="1788795"/>
            <a:ext cx="3399790" cy="50984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2000" accel="19000" decel="5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-7.40741E-7 L 2.08333E-7 0.00093 C 0.01159 0.00926 0.02409 0.01736 0.03568 0.02778 C 0.04023 0.03241 0.04219 0.04074 0.04648 0.04491 C 0.06784 0.06482 0.05859 0.04815 0.07539 0.06088 C 0.08164 0.06551 0.08737 0.0713 0.09323 0.07708 C 0.09701 0.08056 0.10026 0.08519 0.10417 0.08796 C 0.1099 0.09213 0.11589 0.09514 0.12214 0.09884 L 0.13672 0.13125 C 0.13906 0.13681 0.14076 0.14329 0.14388 0.14792 L 0.15456 0.16412 C 0.16354 0.20602 0.15143 0.15463 0.16549 0.19722 C 0.16706 0.20255 0.16732 0.20857 0.16914 0.21389 C 0.18281 0.25648 0.17083 0.20532 0.17995 0.24699 C 0.17839 0.27037 0.17708 0.32662 0.16914 0.35139 C 0.15964 0.38009 0.16328 0.36505 0.15833 0.39514 C 0.15716 0.41157 0.15651 0.42824 0.15456 0.44468 C 0.14414 0.53588 0.15143 0.45857 0.14388 0.50532 C 0.14232 0.51389 0.14167 0.52361 0.14023 0.53264 C 0.13932 0.5382 0.13776 0.54329 0.13672 0.54884 C 0.13529 0.55648 0.13411 0.56412 0.13307 0.5713 C 0.13411 0.59884 0.13451 0.62616 0.13672 0.6537 C 0.13776 0.66736 0.14714 0.68912 0.15104 0.69745 C 0.17656 0.75255 0.15469 0.70255 0.17617 0.74167 C 0.17904 0.74676 0.1806 0.75255 0.18333 0.75833 C 0.18919 0.76875 0.19714 0.7794 0.20508 0.78565 C 0.20833 0.78796 0.21224 0.78935 0.21589 0.79097 C 0.23125 0.82616 0.21289 0.78681 0.23737 0.82963 C 0.24141 0.83588 0.24479 0.84421 0.24831 0.85162 C 0.25339 0.86227 0.25677 0.87523 0.26276 0.88449 C 0.26654 0.89005 0.27018 0.89514 0.27344 0.90116 C 0.27617 0.90625 0.27747 0.9132 0.28073 0.91736 C 0.28737 0.92616 0.30247 0.93958 0.30247 0.94005 C 0.3375 1.01991 0.30195 0.93519 0.32396 0.99421 C 0.32617 1.00023 0.32917 1.00486 0.33125 1.01088 C 0.33294 1.0162 0.33294 1.02245 0.3349 1.02755 C 0.33906 1.03889 0.34661 1.04792 0.34922 1.06042 C 0.36146 1.11597 0.34271 1.02963 0.35638 1.09907 C 0.35885 1.11019 0.36367 1.13171 0.36367 1.13218 L 0.36367 1.13796 " pathEditMode="relative" rAng="0" ptsTypes="AAAAAAAAAAAAAAAAAAAAAAAAAAAAAAAAAAAAAAAA">
                                      <p:cBhvr>
                                        <p:cTn id="15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77" y="5689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repeatCount="2000" accel="19000" decel="52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25E-6 -2.22222E-6 L -1.25E-6 0.00023 C 0.00794 0.00787 0.01563 0.0169 0.02357 0.02361 C 0.02682 0.02616 0.03021 0.02871 0.03346 0.03148 C 0.03542 0.03264 0.03737 0.0331 0.03932 0.03542 C 0.04857 0.04584 0.04987 0.05209 0.05886 0.05903 C 0.06133 0.06065 0.06406 0.06134 0.06654 0.06297 C 0.06862 0.06389 0.07057 0.06551 0.07253 0.0669 C 0.08672 0.08843 0.07357 0.07153 0.08815 0.08264 C 0.10195 0.09283 0.0905 0.08681 0.10195 0.09838 C 0.10573 0.10232 0.11393 0.10463 0.11771 0.10625 C 0.12136 0.11111 0.12721 0.11945 0.13138 0.12199 C 0.13568 0.12431 0.14063 0.12454 0.14518 0.12593 L 0.1625 0.13773 C 0.16485 0.13889 0.16641 0.14097 0.16875 0.14167 L 0.18438 0.1456 C 0.19779 0.1544 0.18112 0.14398 0.20013 0.15324 C 0.20195 0.1544 0.20391 0.15672 0.20599 0.15741 C 0.21419 0.15926 0.22292 0.15996 0.23138 0.16134 C 0.23412 0.16389 0.23659 0.16736 0.23932 0.16922 C 0.24414 0.17222 0.25899 0.17547 0.26289 0.17709 C 0.26836 0.17917 0.27149 0.18148 0.27656 0.18496 C 0.2793 0.18889 0.28138 0.19398 0.28451 0.19676 C 0.28685 0.19908 0.28971 0.19792 0.29219 0.2007 C 0.31263 0.22408 0.28568 0.20394 0.30404 0.21644 C 0.30703 0.22246 0.31237 0.23125 0.3138 0.24005 C 0.31576 0.25 0.31615 0.26088 0.31784 0.27176 L 0.32357 0.30718 L 0.32774 0.33079 C 0.32813 0.33472 0.32813 0.33889 0.32969 0.34259 C 0.34063 0.37639 0.32735 0.3331 0.33555 0.36621 C 0.33659 0.37014 0.33828 0.37315 0.33945 0.37778 C 0.34115 0.38565 0.34089 0.39445 0.34323 0.40162 C 0.34466 0.40556 0.34623 0.40926 0.34727 0.41343 C 0.34818 0.41713 0.34818 0.42176 0.34935 0.42523 C 0.35078 0.43079 0.353 0.43588 0.35521 0.44097 C 0.35651 0.45047 0.35716 0.45672 0.36107 0.46459 C 0.3625 0.46806 0.36498 0.46991 0.36693 0.47246 C 0.37813 0.50602 0.35977 0.45417 0.38268 0.5 C 0.3931 0.52153 0.38333 0.50301 0.39427 0.51968 C 0.40026 0.52871 0.40586 0.53889 0.41211 0.54746 C 0.41393 0.55 0.41602 0.55232 0.41797 0.55509 C 0.42057 0.55857 0.42305 0.5632 0.42578 0.56713 C 0.44792 0.59468 0.42201 0.56019 0.43958 0.57894 C 0.47357 0.61482 0.45547 0.60556 0.47682 0.61435 C 0.48945 0.63148 0.47565 0.61435 0.48867 0.62616 C 0.52123 0.65579 0.49323 0.63033 0.51029 0.64977 C 0.51263 0.65232 0.5155 0.65371 0.5181 0.65764 C 0.52005 0.66065 0.52149 0.66597 0.52383 0.66945 C 0.52982 0.6794 0.53073 0.67477 0.53568 0.68912 C 0.53737 0.69375 0.53789 0.7 0.53971 0.70486 C 0.54297 0.71435 0.54675 0.71806 0.55143 0.72454 C 0.56081 0.75324 0.54935 0.7169 0.55925 0.75209 C 0.56042 0.75579 0.56185 0.75972 0.56302 0.76389 C 0.56393 0.76759 0.56419 0.77176 0.56524 0.77593 C 0.56628 0.78102 0.56797 0.78565 0.56914 0.79167 C 0.57057 0.79908 0.57175 0.80741 0.57292 0.81528 C 0.5737 0.81922 0.5737 0.82338 0.57487 0.82685 C 0.57943 0.84005 0.58125 0.84352 0.58268 0.86227 C 0.58346 0.87037 0.58386 0.87824 0.58464 0.88611 C 0.58672 0.9088 0.58828 0.91412 0.58867 0.94121 C 0.58906 0.96713 0.58867 0.99375 0.58867 1.02014 L 0.59076 1.02014 " pathEditMode="relative" rAng="0" ptsTypes="AAAAAAAAAAAAAAAAAAAAAAAAAAAAAAAAAAAAAAAAAAAAAAAAAAAAAAAAAAAAAAA">
                                      <p:cBhvr>
                                        <p:cTn id="23" dur="3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31" y="5099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2000" accel="19000" decel="52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3.7037E-7 L 2.08333E-6 0.00023 C 0.00416 0.00532 0.00846 0.00995 0.0125 0.01597 C 0.01432 0.01806 0.01549 0.02199 0.01719 0.02407 C 0.02031 0.02755 0.02331 0.0294 0.02643 0.03218 C 0.02786 0.03357 0.02982 0.03357 0.03099 0.03611 C 0.03268 0.03889 0.03411 0.04236 0.03581 0.04421 C 0.03841 0.04653 0.04114 0.04653 0.04362 0.04838 C 0.04531 0.04931 0.04674 0.05093 0.04831 0.05232 C 0.06484 0.06435 0.04166 0.04491 0.06393 0.06435 L 0.07331 0.07245 C 0.07487 0.07384 0.07656 0.07454 0.07799 0.07662 C 0.08008 0.07917 0.08203 0.08287 0.08424 0.08472 C 0.08945 0.08843 0.09987 0.09282 0.09987 0.09306 C 0.10195 0.09537 0.10416 0.09769 0.10612 0.10069 C 0.10781 0.10324 0.10911 0.10694 0.11081 0.1088 C 0.11393 0.11227 0.11719 0.11296 0.12018 0.1169 C 0.14101 0.14352 0.1151 0.11111 0.13099 0.12894 C 0.13333 0.13148 0.13528 0.13472 0.13737 0.13704 C 0.14049 0.14005 0.14401 0.14005 0.14674 0.14514 C 0.15755 0.16366 0.1526 0.15787 0.16081 0.16528 C 0.16237 0.16944 0.16367 0.17454 0.16549 0.17755 C 0.16849 0.18148 0.17487 0.18565 0.17487 0.18588 C 0.17643 0.18958 0.17773 0.19421 0.17956 0.19769 C 0.18099 0.2 0.18281 0.2 0.18424 0.20162 C 0.18646 0.20417 0.18841 0.20671 0.19049 0.20972 C 0.19153 0.21343 0.19219 0.21852 0.19362 0.22199 C 0.19492 0.22431 0.19687 0.22384 0.19831 0.22593 C 0.21041 0.24144 0.19596 0.22755 0.20768 0.23773 C 0.20872 0.24213 0.2095 0.24653 0.21081 0.25023 C 0.21367 0.25718 0.22786 0.27407 0.22786 0.27431 C 0.23581 0.28403 0.23203 0.28032 0.23893 0.28657 C 0.24049 0.29051 0.24193 0.29514 0.24362 0.29861 C 0.24557 0.30185 0.24818 0.30255 0.24987 0.30671 C 0.25195 0.31111 0.25286 0.31736 0.25443 0.32269 C 0.25599 0.32685 0.25755 0.33079 0.25911 0.33495 C 0.26133 0.33935 0.26341 0.34306 0.26549 0.34676 C 0.26706 0.34977 0.26875 0.35162 0.27018 0.35509 C 0.27187 0.35833 0.27318 0.36343 0.27487 0.36713 C 0.28893 0.39537 0.27956 0.37315 0.28893 0.39097 C 0.29179 0.39676 0.30234 0.41759 0.30456 0.41968 L 0.30924 0.42338 C 0.31081 0.42732 0.3125 0.43102 0.31393 0.43588 C 0.31523 0.43958 0.31588 0.44421 0.31706 0.44792 C 0.32109 0.45903 0.32604 0.46782 0.32956 0.48032 C 0.33112 0.48519 0.33255 0.4912 0.33424 0.4963 C 0.33776 0.50602 0.34518 0.52454 0.34518 0.525 C 0.3487 0.55185 0.34388 0.52222 0.35143 0.54444 C 0.3539 0.55185 0.3556 0.56088 0.35768 0.56875 C 0.35872 0.57315 0.35924 0.57801 0.36081 0.58102 L 0.36549 0.58912 C 0.36601 0.59282 0.36627 0.59769 0.36706 0.60093 C 0.38151 0.65972 0.37122 0.61482 0.38112 0.6456 C 0.38815 0.6669 0.38112 0.64815 0.38581 0.66991 C 0.38763 0.67824 0.38997 0.68611 0.39206 0.69375 C 0.3931 0.69815 0.39466 0.70162 0.39518 0.70625 C 0.39739 0.72269 0.39583 0.71458 0.39987 0.73009 C 0.40273 0.75995 0.39974 0.7331 0.40456 0.76273 C 0.40521 0.76644 0.40573 0.7706 0.40612 0.77454 C 0.40677 0.77986 0.4069 0.78565 0.40768 0.79097 C 0.40846 0.79537 0.40976 0.79907 0.41081 0.80278 C 0.41133 0.80857 0.41198 0.81366 0.41237 0.81898 C 0.41354 0.83241 0.41419 0.84607 0.41549 0.85972 C 0.41653 0.87037 0.41732 0.88125 0.41862 0.89167 C 0.4237 0.93056 0.41562 0.87014 0.42331 0.92014 C 0.42461 0.92801 0.42565 0.93588 0.42643 0.94398 L 0.42956 0.97662 C 0.43138 1.05718 0.43112 1.01944 0.43112 1.08935 L 0.43112 1.08982 " pathEditMode="relative" rAng="0" ptsTypes="AAAAAAAAAAAAAAAAAAAAAAAAAAAAAAAAAAAAAAAAAAAAAAAAAAAAAAAAAAAAAAAAAAAAA">
                                      <p:cBhvr>
                                        <p:cTn id="28" dur="3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49" y="5449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repeatCount="2000" accel="19000" decel="52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6.25E-7 0 L -6.25E-7 0.00023 C 0.00313 0.01019 0.00638 0.02037 0.00938 0.03102 C 0.01055 0.03472 0.01159 0.03866 0.0125 0.04282 C 0.01367 0.04769 0.01419 0.05394 0.01563 0.05833 C 0.01693 0.06204 0.01875 0.06366 0.02031 0.0662 C 0.02162 0.07569 0.02201 0.08194 0.025 0.08958 C 0.02643 0.09282 0.02813 0.09491 0.02969 0.09745 C 0.03073 0.10139 0.03203 0.10486 0.03281 0.10926 C 0.03359 0.11273 0.03398 0.11667 0.03438 0.12083 C 0.03555 0.12963 0.0362 0.13912 0.0375 0.14815 C 0.03906 0.15694 0.04284 0.16505 0.04531 0.17176 C 0.04688 0.18241 0.04948 0.20347 0.05156 0.21458 C 0.05247 0.21852 0.05365 0.22199 0.05456 0.22639 C 0.05521 0.22986 0.05521 0.23403 0.05612 0.23796 C 0.06081 0.2588 0.06146 0.2588 0.06719 0.27315 C 0.06992 0.29375 0.06771 0.28125 0.075 0.30833 C 0.078 0.32037 0.078 0.32176 0.08268 0.33171 C 0.08464 0.33588 0.08698 0.33889 0.08906 0.34352 C 0.09063 0.34699 0.0918 0.35185 0.09375 0.35509 C 0.09505 0.35741 0.09688 0.35741 0.09844 0.35903 C 0.10052 0.36134 0.10234 0.36435 0.10469 0.3669 C 0.10716 0.36944 0.10977 0.37199 0.11224 0.37477 C 0.1138 0.37593 0.1155 0.37662 0.11719 0.3787 C 0.12682 0.39074 0.11615 0.3838 0.12969 0.39421 C 0.13203 0.39583 0.1349 0.39606 0.1375 0.39815 C 0.14219 0.40139 0.14688 0.40602 0.15156 0.40972 C 0.15313 0.41111 0.15482 0.41111 0.15612 0.41366 C 0.15781 0.41644 0.15899 0.41968 0.16094 0.42153 C 0.16393 0.42477 0.16745 0.42454 0.17031 0.4294 C 0.17344 0.43449 0.17591 0.44259 0.17969 0.44491 C 0.19557 0.45463 0.17565 0.44097 0.19193 0.45671 C 0.19414 0.45833 0.19635 0.45926 0.19831 0.46065 C 0.21328 0.49769 0.19414 0.45347 0.20781 0.47616 C 0.20964 0.47917 0.21055 0.48472 0.2125 0.48796 C 0.22331 0.50579 0.21081 0.475 0.22162 0.49954 C 0.225 0.50671 0.22787 0.51528 0.23099 0.52315 C 0.23281 0.52685 0.23438 0.53009 0.23594 0.53472 C 0.2375 0.54005 0.23841 0.54606 0.24063 0.55046 C 0.24167 0.55301 0.24375 0.55231 0.24531 0.55417 C 0.25221 0.56273 0.24727 0.56181 0.25443 0.56597 C 0.25977 0.56898 0.2651 0.5713 0.27031 0.57384 C 0.27292 0.575 0.27552 0.57546 0.27813 0.57778 L 0.30156 0.59722 L 0.31094 0.60509 C 0.31237 0.60625 0.31393 0.60764 0.31563 0.60903 C 0.32435 0.61412 0.31966 0.61157 0.32969 0.61667 C 0.33763 0.63009 0.33073 0.6206 0.34219 0.62847 C 0.34518 0.63032 0.34844 0.63356 0.35143 0.63634 C 0.35313 0.6375 0.35443 0.63912 0.35625 0.64028 L 0.36393 0.64398 C 0.36563 0.64676 0.36693 0.65 0.36875 0.65185 C 0.3707 0.65394 0.37292 0.65417 0.375 0.65579 C 0.3905 0.6669 0.36628 0.65116 0.38594 0.66366 C 0.3875 0.6662 0.38893 0.66921 0.3905 0.6713 C 0.39779 0.68009 0.39753 0.67801 0.40456 0.6831 C 0.40625 0.68403 0.40755 0.68565 0.40938 0.68704 C 0.41328 0.68958 0.42188 0.69491 0.42188 0.69514 C 0.43112 0.71042 0.42109 0.69537 0.43281 0.70648 C 0.4349 0.70856 0.43685 0.7125 0.43906 0.71435 C 0.44154 0.7162 0.44414 0.7162 0.44688 0.71829 C 0.46745 0.73218 0.44688 0.71921 0.46237 0.7338 C 0.46641 0.7375 0.4694 0.73681 0.47344 0.74167 C 0.475 0.74352 0.47643 0.74722 0.47813 0.74954 C 0.49102 0.76551 0.47396 0.73866 0.4875 0.76111 C 0.49063 0.77315 0.49063 0.77454 0.49518 0.78472 C 0.49727 0.78889 0.49948 0.79144 0.50156 0.7963 C 0.50326 0.80093 0.5043 0.80741 0.50625 0.81204 L 0.52031 0.83542 L 0.53438 0.8588 C 0.53594 0.86134 0.53763 0.86296 0.53906 0.86667 L 0.54844 0.89005 C 0.55 0.89398 0.55182 0.89676 0.55313 0.90185 C 0.56198 0.93519 0.5513 0.89259 0.55781 0.92523 C 0.55977 0.93495 0.56107 0.93727 0.56406 0.94468 L 0.56406 0.94514 " pathEditMode="relative" rAng="0" ptsTypes="AAAAAAAAAAAAAAAAAAAAAAAAAAAAAAAAAAAAAAAAAAAAAAAAAAAAAAAAAAAAAAAAAAAAAAAAAAAA">
                                      <p:cBhvr>
                                        <p:cTn id="33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03" y="4724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2000" accel="19000" decel="52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54167E-6 -2.59259E-6 L 3.54167E-6 0.00023 L 0.02187 0.0051 C 0.02604 0.00602 0.03007 0.00949 0.03411 0.01019 C 0.04687 0.01297 0.05963 0.01412 0.072 0.01574 C 0.07604 0.01713 0.08047 0.01806 0.08424 0.02084 C 0.0858 0.02176 0.08711 0.025 0.08841 0.02616 C 0.09388 0.0301 0.09935 0.03357 0.10481 0.03681 L 0.11302 0.0426 C 0.11562 0.04422 0.11849 0.0456 0.12122 0.04769 C 0.14661 0.05949 0.1151 0.04491 0.1483 0.05834 C 0.15208 0.05949 0.15573 0.06204 0.15937 0.06389 C 0.16106 0.06736 0.16302 0.07176 0.16471 0.07431 C 0.16705 0.07709 0.1694 0.07732 0.17161 0.07986 C 0.17304 0.08102 0.17435 0.0831 0.17578 0.08519 C 0.17747 0.08681 0.17955 0.08797 0.18112 0.09051 C 0.18932 0.09954 0.18138 0.09051 0.18932 0.10648 C 0.19218 0.11158 0.19765 0.11505 0.20026 0.11713 C 0.21211 0.14769 0.19713 0.11111 0.20833 0.13357 C 0.21002 0.13588 0.21106 0.14074 0.2125 0.14375 C 0.2138 0.14653 0.21536 0.14676 0.21666 0.14931 C 0.22721 0.17014 0.21458 0.15162 0.22474 0.16551 C 0.22565 0.1706 0.2263 0.17639 0.22747 0.18125 C 0.22877 0.18588 0.2306 0.18681 0.23164 0.1919 C 0.23242 0.19607 0.23229 0.20278 0.23307 0.20834 C 0.23463 0.21922 0.23659 0.2294 0.23841 0.24028 L 0.24401 0.27222 L 0.24674 0.28843 C 0.247 0.2956 0.24778 0.30255 0.24804 0.30972 C 0.24856 0.32662 0.2483 0.35949 0.25078 0.3794 C 0.25156 0.38449 0.25234 0.39028 0.25338 0.39537 C 0.25742 0.41065 0.25716 0.40232 0.26172 0.41158 C 0.26302 0.41412 0.26445 0.41898 0.26575 0.42199 C 0.26718 0.42454 0.26849 0.42477 0.26979 0.42732 C 0.27135 0.43033 0.27252 0.43542 0.27382 0.43843 C 0.27617 0.44121 0.27864 0.44121 0.28073 0.44352 C 0.29127 0.45324 0.2776 0.44398 0.29023 0.45417 C 0.2931 0.45579 0.29583 0.45718 0.29856 0.45972 C 0.3013 0.46227 0.3039 0.4669 0.30664 0.47037 L 0.31484 0.48125 C 0.31614 0.48264 0.31744 0.48519 0.31888 0.48635 C 0.322 0.4882 0.32799 0.49051 0.33125 0.49699 C 0.34062 0.51528 0.32955 0.50185 0.34062 0.5132 C 0.34218 0.51667 0.34349 0.5206 0.34492 0.52385 C 0.34622 0.52593 0.34765 0.52662 0.34882 0.5294 C 0.35937 0.54375 0.35221 0.53565 0.36119 0.54514 C 0.36263 0.54861 0.3638 0.55255 0.36523 0.55602 C 0.36653 0.5581 0.36836 0.55787 0.36927 0.56135 C 0.3707 0.56528 0.37096 0.57222 0.372 0.57709 C 0.37682 0.59514 0.37721 0.5926 0.38294 0.59861 C 0.38437 0.60209 0.38593 0.6044 0.38711 0.60926 C 0.38945 0.61829 0.39101 0.63635 0.39257 0.64676 C 0.3983 0.6838 0.39817 0.67014 0.40065 0.71135 C 0.40117 0.71806 0.40169 0.7257 0.40208 0.73218 C 0.40312 0.74283 0.40481 0.76459 0.40481 0.76505 C 0.40768 0.84491 0.4056 0.81551 0.40898 0.85556 C 0.40976 0.88148 0.41015 0.9007 0.41159 0.92477 C 0.41211 0.93033 0.41276 0.93519 0.41302 0.94097 C 0.41354 0.94792 0.41393 0.9551 0.41432 0.9625 C 0.41575 1.0176 0.41575 0.99769 0.41575 1.0213 L 0.41575 1.02222 " pathEditMode="relative" rAng="0" ptsTypes="AAAAAAAAAAAAAAAAAAAAAAAAAAAAAAAAAAAAAAAAAAAAAAAAAAAAAAAAAAAAA">
                                      <p:cBhvr>
                                        <p:cTn id="38" dur="2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5111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repeatCount="2000" accel="19000" decel="5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-4.81481E-6 L 4.16667E-6 0.00093 C 0.00442 0.01366 0.00924 0.02616 0.01276 0.04028 C 0.02994 0.09676 0.00208 0.01088 0.02083 0.08056 C 0.02239 0.08542 0.02448 0.0882 0.02643 0.09167 C 0.03151 0.14028 0.02291 0.06413 0.03593 0.14468 C 0.03763 0.15579 0.03919 0.16806 0.04153 0.1794 C 0.04323 0.18635 0.04635 0.19028 0.04921 0.19653 C 0.05794 0.25348 0.04674 0.19653 0.05833 0.225 C 0.06979 0.2551 0.05234 0.23519 0.06901 0.24862 C 0.06979 0.25857 0.0694 0.26991 0.07096 0.27825 C 0.07291 0.2845 0.07617 0.2845 0.07864 0.28959 C 0.08255 0.29653 0.08658 0.30278 0.0901 0.31297 C 0.09179 0.31899 0.09336 0.3257 0.0957 0.3301 C 0.09778 0.33403 0.10052 0.33334 0.10299 0.33612 C 0.10494 0.33704 0.1069 0.33843 0.10885 0.34144 C 0.11289 0.34838 0.11614 0.35741 0.12005 0.36482 C 0.122 0.36875 0.12369 0.37315 0.12526 0.37593 C 0.12838 0.37987 0.13086 0.38426 0.13333 0.38843 C 0.13515 0.39075 0.13684 0.39676 0.1388 0.39931 C 0.14075 0.40232 0.14244 0.40232 0.14401 0.40556 C 0.14635 0.40857 0.14804 0.41366 0.15 0.4169 C 0.15195 0.41991 0.15403 0.42107 0.15559 0.42292 C 0.15833 0.42663 0.16041 0.43079 0.16328 0.43496 C 0.16927 0.44098 0.17643 0.44028 0.1819 0.45139 C 0.19283 0.47385 0.18242 0.4551 0.19349 0.46945 C 0.19596 0.47269 0.1983 0.47801 0.20104 0.48102 C 0.2039 0.48403 0.20716 0.48403 0.20989 0.48704 C 0.21224 0.4882 0.21393 0.49121 0.21588 0.49329 C 0.21901 0.49445 0.22226 0.4963 0.22539 0.49792 C 0.22786 0.5 0.2302 0.50301 0.23268 0.5044 C 0.23711 0.50625 0.24153 0.50741 0.24583 0.51042 C 0.24974 0.51158 0.25299 0.51343 0.2569 0.51575 C 0.2707 0.51343 0.28867 0.52524 0.297 0.52917 C 0.3052 0.53241 0.30247 0.53241 0.30651 0.53588 C 0.31067 0.54005 0.31679 0.54676 0.32174 0.55232 C 0.32539 0.58288 0.32734 0.52176 0.33606 0.56274 C 0.33737 0.56829 0.33815 0.5757 0.33997 0.57987 L 0.3457 0.59121 C 0.34609 0.597 0.34609 0.60417 0.34726 0.60903 C 0.34882 0.61389 0.3513 0.61551 0.35286 0.61991 C 0.35533 0.62778 0.35677 0.63565 0.35846 0.64399 C 0.36132 0.65417 0.36276 0.66852 0.36601 0.67871 C 0.36992 0.69005 0.37369 0.70116 0.3776 0.7132 C 0.38086 0.74375 0.37708 0.71922 0.38515 0.74792 C 0.38645 0.75278 0.38711 0.76042 0.3888 0.76551 C 0.39023 0.77061 0.39244 0.77269 0.3944 0.77755 C 0.40559 0.80625 0.39362 0.7845 0.40755 0.80625 C 0.41757 0.85278 0.40442 0.79676 0.41679 0.83542 C 0.41836 0.83982 0.41914 0.84792 0.4207 0.85278 C 0.42395 0.86112 0.42877 0.86528 0.4319 0.875 C 0.43385 0.88149 0.43554 0.88774 0.43737 0.89352 C 0.43945 0.89792 0.44153 0.9007 0.44309 0.9051 C 0.44583 0.91019 0.44817 0.91644 0.45052 0.922 C 0.4526 0.92639 0.45468 0.9294 0.45625 0.93426 C 0.45755 0.93658 0.46705 0.9588 0.46953 0.96297 C 0.47304 0.96713 0.47747 0.96713 0.48099 0.97431 C 0.4858 0.98473 0.48789 0.98982 0.49388 0.99792 C 0.49739 1.00163 0.50182 1.00163 0.50533 1.00903 C 0.50703 1.0132 0.50846 1.01829 0.51054 1.02153 C 0.51445 1.02616 0.51888 1.02524 0.52213 1.03218 C 0.52382 1.03658 0.52578 1.04167 0.52734 1.04445 C 0.53112 1.04885 0.53528 1.05186 0.53893 1.05556 L 0.55052 1.06783 C 0.55208 1.06899 0.55416 1.07014 0.55599 1.07315 C 0.5569 1.07524 0.55846 1.07732 0.55976 1.07917 L 0.55976 1.08033 " pathEditMode="relative" rAng="0" ptsTypes="AAAAAAAAAAAAAAAAAAAAAAAAAAAAAAAAAAAAAAAAAAAAAAAAAAAAAAAAAAAAAAAAAAA">
                                      <p:cBhvr>
                                        <p:cTn id="43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82" y="5400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3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2000" accel="19000" decel="52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91667E-6 -1.11111E-6 L -2.91667E-6 0.0007 C 0.00313 0.01482 0.00625 0.02894 0.00899 0.0456 C 0.02032 0.10926 0.00157 0.01181 0.01407 0.09097 C 0.01511 0.0963 0.01654 0.09954 0.01771 0.10394 C 0.02149 0.1581 0.01537 0.07245 0.02435 0.16296 C 0.02552 0.17523 0.0267 0.18912 0.02787 0.20139 C 0.02917 0.20926 0.03125 0.21389 0.03308 0.2206 C 0.03881 0.28495 0.03151 0.2206 0.03894 0.25278 C 0.04662 0.28611 0.03516 0.26412 0.0461 0.27917 C 0.04662 0.29051 0.04649 0.30301 0.0474 0.31227 C 0.0487 0.31945 0.05104 0.31945 0.05261 0.32523 C 0.05521 0.33333 0.05795 0.33982 0.06016 0.35116 C 0.06133 0.3581 0.0625 0.36597 0.06394 0.37083 C 0.0655 0.37546 0.06719 0.37454 0.06888 0.37755 C 0.07019 0.3787 0.07149 0.37986 0.07279 0.38333 C 0.07539 0.39144 0.07761 0.40162 0.08008 0.40995 C 0.08151 0.41435 0.08256 0.41921 0.08373 0.42199 C 0.08581 0.42685 0.08737 0.43079 0.08907 0.43611 C 0.09024 0.43912 0.09141 0.4456 0.09271 0.44861 C 0.09401 0.45208 0.09519 0.45208 0.0961 0.45579 C 0.09779 0.45903 0.09896 0.46482 0.10013 0.46806 C 0.10144 0.47176 0.10287 0.47269 0.10391 0.475 C 0.10586 0.47917 0.10716 0.4838 0.10899 0.48843 C 0.11302 0.49491 0.11784 0.49468 0.12149 0.50671 C 0.12878 0.53241 0.12188 0.51111 0.1293 0.52732 C 0.13099 0.53079 0.13256 0.53658 0.13425 0.54028 C 0.13633 0.54352 0.13841 0.54352 0.14024 0.54722 C 0.1418 0.54769 0.14297 0.55185 0.14427 0.5537 C 0.14636 0.55533 0.14857 0.55718 0.15065 0.55949 C 0.15235 0.56204 0.15391 0.56528 0.15547 0.56644 C 0.15847 0.56829 0.16146 0.57014 0.16433 0.57315 C 0.16693 0.57454 0.16914 0.57639 0.17162 0.57917 C 0.18086 0.57639 0.19284 0.59051 0.19844 0.59421 C 0.20404 0.59769 0.20209 0.59769 0.20495 0.60208 C 0.20769 0.60671 0.21172 0.61412 0.21498 0.6206 C 0.21745 0.65486 0.21875 0.58565 0.22461 0.63148 C 0.22552 0.63843 0.22604 0.64676 0.22722 0.65046 L 0.23099 0.66389 C 0.23138 0.67037 0.23138 0.67847 0.23216 0.68449 C 0.23321 0.68982 0.23477 0.69074 0.23581 0.69699 C 0.2375 0.70486 0.23854 0.71389 0.23959 0.72315 C 0.24154 0.73426 0.24245 0.75093 0.24466 0.76204 C 0.24727 0.77477 0.24987 0.78727 0.25235 0.80139 C 0.25456 0.83542 0.25209 0.80764 0.25756 0.84005 C 0.25834 0.8456 0.25873 0.85394 0.2599 0.85949 C 0.26081 0.86528 0.26224 0.86736 0.26367 0.87338 C 0.2711 0.90533 0.26302 0.88102 0.2724 0.90533 C 0.27904 0.95741 0.27032 0.89468 0.27865 0.93796 C 0.27969 0.94283 0.28021 0.95232 0.28125 0.95741 C 0.28347 0.9669 0.28659 0.97153 0.28881 0.98287 C 0.28998 0.98958 0.29115 0.99676 0.29245 1.00394 C 0.29375 1.00833 0.29519 1.01158 0.29623 1.01667 C 0.29805 1.02199 0.29961 1.02894 0.30117 1.03588 C 0.30261 1.04028 0.30404 1.04375 0.30495 1.04908 C 0.30586 1.05208 0.31224 1.07662 0.31394 1.08195 C 0.31628 1.08611 0.31927 1.08611 0.32162 1.09445 C 0.32474 1.10533 0.32617 1.11158 0.33008 1.12107 C 0.33242 1.12523 0.33542 1.12523 0.33776 1.13287 C 0.33894 1.13773 0.33998 1.14352 0.34141 1.14722 C 0.34388 1.15255 0.34688 1.15139 0.34909 1.15949 C 0.35013 1.16412 0.35144 1.16991 0.35261 1.17292 C 0.35521 1.17778 0.35782 1.18148 0.36029 1.18565 L 0.3681 1.19931 C 0.36901 1.2007 0.37045 1.20185 0.37175 1.20556 C 0.37227 1.20764 0.37344 1.20995 0.37435 1.21181 L 0.37435 1.21343 " pathEditMode="relative" rAng="0" ptsTypes="AAAAAAAAAAAAAAAAAAAAAAAAAAAAAAAAAAAAAAAAAAAAAAAAAAAAAAAAAAAAAAAAAAA">
                                      <p:cBhvr>
                                        <p:cTn id="48" dur="3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11" y="6067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repeatCount="2000" accel="19000" decel="52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93889E-18 1.85185E-6 L -6.93889E-18 0.00069 C 0.00039 0.00139 0.01003 0.02731 0.01159 0.03657 C 0.01289 0.04352 0.01367 0.05092 0.01445 0.0581 C 0.01484 0.06296 0.0151 0.06782 0.01589 0.07268 C 0.01654 0.07662 0.01797 0.07963 0.01875 0.08333 C 0.0194 0.08704 0.0194 0.09051 0.02018 0.09444 C 0.02214 0.10185 0.02487 0.10787 0.02591 0.1162 C 0.02682 0.12338 0.02708 0.13171 0.02878 0.13796 C 0.03073 0.1456 0.03346 0.15162 0.03451 0.15949 C 0.03672 0.17592 0.03503 0.16805 0.04023 0.18194 C 0.04076 0.18541 0.04102 0.18912 0.04167 0.19282 L 0.05013 0.22592 C 0.0513 0.2294 0.0526 0.23241 0.05312 0.23657 C 0.05365 0.24051 0.05365 0.24467 0.05456 0.24768 C 0.05573 0.25092 0.05742 0.25208 0.05885 0.25509 C 0.06042 0.2581 0.06172 0.26204 0.06315 0.26574 C 0.06602 0.29583 0.06185 0.26736 0.06875 0.28727 C 0.08047 0.32176 0.06914 0.30023 0.07878 0.31666 C 0.07982 0.32037 0.08047 0.32454 0.08177 0.32778 C 0.08685 0.34051 0.08685 0.33541 0.0918 0.34583 C 0.09336 0.34907 0.0944 0.3537 0.09609 0.35671 C 0.10221 0.36967 0.09818 0.35926 0.10456 0.36805 C 0.10612 0.36967 0.10755 0.37291 0.10898 0.375 C 0.11042 0.37662 0.11198 0.37731 0.11328 0.3787 C 0.12799 0.39467 0.10807 0.37662 0.1276 0.39329 C 0.12917 0.39467 0.13047 0.39606 0.13203 0.39699 C 0.13802 0.39954 0.14596 0.40324 0.15195 0.4044 C 0.1625 0.40555 0.17305 0.40648 0.18372 0.4081 C 0.19622 0.41875 0.17448 0.40116 0.20234 0.41528 C 0.20482 0.41643 0.20703 0.42037 0.20938 0.42268 C 0.21224 0.4243 0.21523 0.4243 0.21797 0.42616 C 0.22096 0.42801 0.22383 0.43102 0.22669 0.43356 L 0.23099 0.43727 C 0.23255 0.43773 0.23385 0.43958 0.23542 0.44051 C 0.23724 0.4419 0.23919 0.44259 0.24115 0.44398 C 0.2431 0.44629 0.24479 0.44954 0.24688 0.45185 C 0.24961 0.45463 0.25273 0.45509 0.25534 0.45879 C 0.25729 0.46111 0.25911 0.46412 0.2612 0.46643 C 0.26393 0.46921 0.26719 0.46921 0.26979 0.47338 C 0.27995 0.49074 0.27513 0.48565 0.28424 0.49166 C 0.28555 0.49421 0.28698 0.49699 0.28854 0.49884 C 0.28984 0.50069 0.29154 0.50069 0.29271 0.50278 C 0.29479 0.50532 0.29648 0.51041 0.29844 0.51366 C 0.30039 0.51643 0.30234 0.51782 0.30417 0.52106 C 0.30716 0.52546 0.3099 0.53032 0.31289 0.53565 C 0.31432 0.53796 0.31576 0.54028 0.31706 0.54305 C 0.31914 0.54653 0.32096 0.55023 0.32279 0.55347 C 0.32422 0.55625 0.32565 0.55879 0.32721 0.56088 C 0.32904 0.56342 0.33125 0.56504 0.33294 0.56805 C 0.33451 0.57106 0.33568 0.57639 0.33737 0.57916 C 0.34714 0.59676 0.33906 0.57639 0.34727 0.59375 C 0.34896 0.59676 0.35 0.60139 0.35156 0.60486 C 0.35534 0.61227 0.35586 0.6118 0.36016 0.61574 C 0.36172 0.61898 0.36289 0.62338 0.36445 0.62685 C 0.36589 0.6294 0.36758 0.63055 0.36888 0.63379 C 0.37057 0.63842 0.37135 0.64421 0.37318 0.64861 C 0.37487 0.65301 0.37721 0.65486 0.37891 0.65926 C 0.38008 0.6625 0.38047 0.66736 0.38164 0.67037 C 0.38346 0.67477 0.38581 0.67662 0.3875 0.68102 C 0.39792 0.70787 0.38945 0.69004 0.39609 0.71018 C 0.39948 0.72106 0.40052 0.72129 0.40482 0.7287 C 0.41094 0.75208 0.40365 0.72546 0.41328 0.7544 C 0.41497 0.75903 0.41628 0.76366 0.41758 0.76898 C 0.41966 0.77569 0.42096 0.78426 0.42344 0.79051 C 0.42943 0.80579 0.42643 0.79722 0.4319 0.81643 C 0.43503 0.83958 0.43099 0.81412 0.43763 0.83819 C 0.43906 0.84259 0.43932 0.84815 0.44063 0.85278 C 0.4418 0.85648 0.44362 0.85926 0.44492 0.86366 C 0.44609 0.86713 0.44688 0.87083 0.44779 0.87477 C 0.44818 0.8794 0.44818 0.88472 0.44922 0.88889 C 0.45026 0.89329 0.45221 0.89629 0.45352 0.89954 C 0.45521 0.90463 0.45638 0.90972 0.45794 0.91481 C 0.45833 0.91805 0.45872 0.92176 0.45938 0.92569 C 0.46055 0.93287 0.46289 0.94444 0.4651 0.95116 C 0.46628 0.95509 0.46823 0.95787 0.46927 0.96204 C 0.47734 0.99097 0.46836 0.96319 0.47357 0.9875 C 0.47474 0.99236 0.47656 0.99745 0.47786 1.00231 C 0.47839 1.00579 0.47878 1.00949 0.4793 1.01319 C 0.48138 1.02291 0.48333 1.02685 0.48646 1.03518 L 0.48945 1.05694 L 0.49661 1.1118 " pathEditMode="relative" rAng="0" ptsTypes="AAAAAAAAAAAAAAAAAAAAAAAAAAAAAAAAAAAAAAAAAAAAAAAAAAAAAAAAAAAAAAAAAAAAAAAAAAAAAAAAAA">
                                      <p:cBhvr>
                                        <p:cTn id="53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1" y="5557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2000" accel="19000" decel="52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8.33333E-7 1.85185E-6 L -8.33333E-7 0.00023 C 0.00052 0.00092 0.01146 0.02291 0.01315 0.03079 C 0.01471 0.0368 0.01563 0.04282 0.01641 0.04954 C 0.01706 0.05347 0.01732 0.05764 0.0181 0.0618 C 0.01888 0.06528 0.02057 0.06805 0.02135 0.07106 C 0.02214 0.07407 0.02214 0.07754 0.02305 0.08055 C 0.025 0.08727 0.02839 0.09213 0.02956 0.0993 C 0.0306 0.10579 0.03086 0.1125 0.03281 0.11805 C 0.03503 0.12454 0.03802 0.12963 0.03919 0.13657 C 0.04167 0.15046 0.03984 0.14398 0.04583 0.15555 C 0.04636 0.15879 0.04662 0.1618 0.0474 0.16481 L 0.05716 0.19305 C 0.05833 0.19629 0.0599 0.19884 0.06042 0.20254 C 0.06081 0.20579 0.06081 0.20926 0.06211 0.2118 C 0.06341 0.21458 0.06524 0.21528 0.06706 0.21829 C 0.06888 0.22083 0.07031 0.22407 0.07201 0.22754 C 0.07526 0.25324 0.07057 0.2287 0.07839 0.24606 C 0.0918 0.275 0.07878 0.25671 0.08984 0.27083 C 0.09115 0.27384 0.0918 0.27731 0.09336 0.28009 C 0.09922 0.29166 0.09922 0.2868 0.10482 0.29629 C 0.10651 0.29884 0.10781 0.30254 0.10964 0.30555 C 0.11667 0.31643 0.11198 0.30741 0.1194 0.31481 C 0.12109 0.31643 0.12266 0.31898 0.12422 0.3206 C 0.12591 0.32222 0.12774 0.32291 0.12917 0.32407 C 0.14609 0.33773 0.12331 0.32222 0.14557 0.33657 C 0.1474 0.33773 0.14883 0.33889 0.15065 0.33958 C 0.15729 0.3419 0.16667 0.34467 0.17344 0.34606 C 0.18542 0.34722 0.19753 0.34768 0.20964 0.34884 C 0.22396 0.3581 0.19909 0.34305 0.23086 0.35532 C 0.23372 0.35625 0.2362 0.35972 0.23893 0.36134 C 0.24219 0.36296 0.2457 0.36296 0.24883 0.36458 C 0.25221 0.3662 0.25521 0.36875 0.25859 0.3706 L 0.26354 0.37384 C 0.26537 0.37454 0.2668 0.37592 0.26862 0.37708 C 0.2707 0.37801 0.27292 0.37847 0.27513 0.37963 C 0.27734 0.38194 0.27943 0.38472 0.28164 0.38634 C 0.2849 0.38912 0.28841 0.38958 0.29141 0.39282 C 0.29362 0.39467 0.2957 0.39745 0.29805 0.39907 C 0.30117 0.40162 0.30495 0.40162 0.30794 0.40532 C 0.31953 0.42014 0.31393 0.41597 0.32435 0.42083 C 0.32578 0.42315 0.32747 0.42523 0.32917 0.42685 C 0.33073 0.42847 0.33268 0.42847 0.33399 0.43009 C 0.33646 0.43241 0.33841 0.43657 0.3405 0.43935 C 0.34271 0.4419 0.34505 0.44329 0.34714 0.44583 C 0.35052 0.4493 0.35365 0.45393 0.35703 0.4581 C 0.35872 0.46018 0.36029 0.46227 0.36185 0.46435 C 0.36419 0.46736 0.36615 0.4706 0.36836 0.47338 C 0.37005 0.47592 0.37162 0.47824 0.37344 0.47986 C 0.37552 0.48217 0.378 0.48379 0.37995 0.48634 C 0.38177 0.48889 0.38294 0.49305 0.3849 0.4956 C 0.39609 0.51065 0.38698 0.49329 0.39622 0.5081 C 0.39818 0.51065 0.39935 0.51458 0.40104 0.51736 C 0.40547 0.52407 0.40612 0.52361 0.41094 0.52685 C 0.41276 0.52963 0.41406 0.53356 0.41589 0.53611 C 0.41758 0.53866 0.4194 0.53958 0.42096 0.54236 C 0.42292 0.54606 0.42383 0.55116 0.42591 0.55509 C 0.42761 0.55856 0.43034 0.56041 0.43242 0.56435 C 0.43372 0.5669 0.43425 0.57106 0.43555 0.57361 C 0.4375 0.57754 0.44024 0.5794 0.44193 0.58287 C 0.45417 0.60579 0.4444 0.59074 0.45195 0.60764 C 0.45586 0.6169 0.45703 0.61736 0.46185 0.62361 C 0.46888 0.64352 0.46055 0.62106 0.47162 0.64514 C 0.47344 0.6493 0.475 0.65347 0.47656 0.65764 C 0.47878 0.66389 0.48034 0.67129 0.4832 0.67639 C 0.48997 0.68981 0.48659 0.68241 0.49284 0.69861 C 0.49649 0.71852 0.4918 0.69653 0.49948 0.71713 C 0.50091 0.72106 0.5013 0.72569 0.50287 0.72963 C 0.50391 0.73287 0.50612 0.73541 0.50768 0.73889 C 0.50899 0.7419 0.5099 0.74514 0.51094 0.74838 C 0.51146 0.75254 0.51146 0.75694 0.5125 0.76041 C 0.5138 0.76458 0.51602 0.7669 0.51745 0.77014 C 0.5194 0.7743 0.52057 0.7787 0.52253 0.78287 C 0.52305 0.78588 0.52344 0.78912 0.52409 0.79236 C 0.52552 0.79838 0.52826 0.80833 0.53073 0.81366 C 0.53203 0.81736 0.53425 0.81944 0.53542 0.82338 C 0.54479 0.84791 0.53438 0.82477 0.54037 0.84491 C 0.5418 0.8493 0.54375 0.85324 0.54531 0.85787 C 0.54583 0.86088 0.54622 0.86389 0.54701 0.86713 C 0.54922 0.87569 0.55156 0.8787 0.55508 0.88565 L 0.55859 0.9044 L 0.56667 0.95162 " pathEditMode="relative" rAng="0" ptsTypes="AAAAAAAAAAAAAAAAAAAAAAAAAAAAAAAAAAAAAAAAAAAAAAAAAAAAAAAAAAAAAAAAAAAAAAAAAAAAAAAAAA">
                                      <p:cBhvr>
                                        <p:cTn id="58" dur="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33" y="475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3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repeatCount="2000" accel="19000" decel="5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4.07407E-6 L -3.54167E-6 0.00069 L 0.0125 0.01527 C 0.01563 0.01828 0.01914 0.01898 0.02188 0.025 C 0.02539 0.03194 0.02891 0.04004 0.03282 0.0449 C 0.03698 0.04884 0.04128 0.05023 0.04532 0.05463 C 0.04844 0.0581 0.05157 0.0625 0.05469 0.06458 C 0.06185 0.06851 0.07201 0.07199 0.07969 0.07939 C 0.08295 0.0824 0.08633 0.08333 0.08907 0.08935 C 0.09063 0.09282 0.09193 0.09722 0.09375 0.0993 C 0.09675 0.10231 0.1 0.10254 0.10313 0.10416 C 0.11407 0.12777 0.10013 0.10069 0.1155 0.11898 C 0.11719 0.12106 0.11836 0.12615 0.12019 0.12939 C 0.12201 0.13287 0.12435 0.13495 0.12657 0.13888 C 0.12787 0.14166 0.12956 0.1456 0.13112 0.14861 C 0.13269 0.15046 0.13438 0.15046 0.13581 0.15393 L 0.15 0.18287 C 0.15157 0.18634 0.15287 0.19097 0.15456 0.19282 C 0.16315 0.20185 0.15599 0.19282 0.16719 0.2125 C 0.16914 0.21597 0.17136 0.21875 0.17331 0.22245 C 0.17917 0.23263 0.17748 0.23426 0.18438 0.24236 C 0.18633 0.24421 0.18842 0.24583 0.1905 0.24768 C 0.19206 0.25092 0.19362 0.25439 0.19519 0.25717 C 0.19909 0.26296 0.20573 0.26504 0.20925 0.26689 C 0.21146 0.27013 0.21355 0.27338 0.21563 0.27708 C 0.21719 0.27986 0.21862 0.28402 0.22032 0.2868 C 0.22279 0.29051 0.22539 0.29351 0.228 0.29676 C 0.22956 0.29814 0.23125 0.29884 0.23269 0.30162 C 0.24883 0.32986 0.2362 0.31481 0.24675 0.32662 C 0.24883 0.33125 0.25078 0.33703 0.25313 0.34143 C 0.25443 0.34375 0.25612 0.34421 0.25769 0.34606 C 0.2599 0.34907 0.26198 0.35254 0.26407 0.35625 C 0.2655 0.35902 0.26719 0.36226 0.26875 0.36597 C 0.27084 0.37037 0.27266 0.37708 0.27487 0.38078 C 0.27683 0.38379 0.27917 0.38426 0.28125 0.38588 C 0.28282 0.39097 0.28412 0.39629 0.28594 0.40069 L 0.3 0.43032 L 0.30469 0.44004 C 0.30625 0.44351 0.30782 0.44652 0.30925 0.45023 C 0.31706 0.46851 0.31342 0.45995 0.32032 0.47476 C 0.32305 0.50138 0.31967 0.48009 0.32813 0.49976 C 0.32982 0.50347 0.33112 0.50949 0.33269 0.51458 C 0.33477 0.5199 0.33711 0.52338 0.33907 0.52939 C 0.34037 0.53356 0.34076 0.54004 0.34219 0.54421 C 0.34493 0.55162 0.35157 0.56412 0.35157 0.56435 C 0.35261 0.56898 0.35326 0.5743 0.35469 0.57893 C 0.35651 0.58449 0.35873 0.58865 0.36081 0.59375 C 0.36237 0.59699 0.3642 0.59907 0.36563 0.6037 C 0.36745 0.60949 0.36836 0.61736 0.37019 0.62338 C 0.38477 0.66898 0.36433 0.5912 0.37969 0.64814 C 0.38737 0.67662 0.38073 0.66018 0.38907 0.67777 C 0.39727 0.71759 0.38646 0.66967 0.39688 0.70277 C 0.39922 0.70995 0.40092 0.71921 0.40313 0.72731 C 0.40456 0.7324 0.40638 0.73657 0.40769 0.74213 C 0.40899 0.74652 0.40964 0.75254 0.41081 0.75694 C 0.41381 0.76736 0.41784 0.77476 0.42032 0.78657 C 0.42123 0.79166 0.42253 0.79606 0.42344 0.80138 C 0.42409 0.80625 0.42396 0.8118 0.42487 0.81666 C 0.4319 0.84907 0.42761 0.81342 0.43269 0.84629 C 0.4392 0.88703 0.42852 0.83287 0.4375 0.87592 C 0.43985 0.90671 0.43776 0.88981 0.44519 0.92546 L 0.44519 0.92569 C 0.44571 0.93032 0.44623 0.93518 0.44688 0.94027 C 0.44779 0.94676 0.44909 0.95277 0.45 0.95995 C 0.45065 0.96643 0.45065 0.97338 0.45157 0.97986 C 0.45222 0.98518 0.45391 0.98888 0.45469 0.99467 C 0.45599 1.00416 0.45586 1.01527 0.45782 1.0243 C 0.45873 1.02939 0.46003 1.03379 0.46094 1.03912 C 0.46211 1.04699 0.46328 1.06643 0.46407 1.07384 C 0.46446 1.07893 0.46511 1.08379 0.4655 1.08865 C 0.46394 1.21041 0.46407 1.16759 0.46407 1.21736 L 0.46407 1.21805 " pathEditMode="relative" rAng="0" ptsTypes="AAAAAAAAAAAAAAAAAAAAAAAAAAAAAAAAAAAAAAAAAAAAAAAAAAAAAAAAAAAAAAAAAAAAAAAA">
                                      <p:cBhvr>
                                        <p:cTn id="63" dur="3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6090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2000" accel="19000" decel="52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6.25E-7 -2.22222E-6 L -6.25E-7 0.00093 L 0.01771 0.01759 C 0.02214 0.02153 0.02708 0.02176 0.03099 0.02917 C 0.03594 0.0375 0.04089 0.04699 0.04649 0.05232 C 0.05208 0.05718 0.05846 0.05857 0.06406 0.06366 C 0.06862 0.06759 0.07305 0.07338 0.07734 0.07593 C 0.08711 0.07963 0.10182 0.0838 0.11263 0.09259 C 0.11719 0.09607 0.12149 0.09676 0.12591 0.10417 C 0.12813 0.10787 0.12995 0.1132 0.13255 0.11574 C 0.13672 0.11898 0.14141 0.11945 0.14583 0.12153 C 0.1612 0.14838 0.14154 0.11713 0.16328 0.1382 C 0.16589 0.14074 0.16758 0.14676 0.16992 0.15047 C 0.17279 0.1544 0.17604 0.15718 0.17891 0.16134 C 0.18112 0.16482 0.1832 0.16945 0.18542 0.17269 C 0.18763 0.17523 0.18997 0.17523 0.19193 0.17847 L 0.21198 0.21343 C 0.21432 0.2169 0.21602 0.22222 0.21849 0.225 C 0.23073 0.23519 0.22057 0.225 0.23633 0.24769 C 0.23919 0.25185 0.24232 0.25533 0.24505 0.25926 C 0.25339 0.27199 0.25091 0.27269 0.26068 0.28264 C 0.26341 0.28519 0.26641 0.28681 0.2694 0.28843 C 0.27162 0.29213 0.27383 0.29607 0.27591 0.3 C 0.28151 0.30625 0.29089 0.30903 0.29583 0.31111 C 0.29896 0.31528 0.30195 0.31875 0.30495 0.32269 C 0.30703 0.32593 0.30912 0.33102 0.31146 0.33403 C 0.31497 0.33866 0.31875 0.3419 0.3224 0.3456 C 0.32461 0.34746 0.32695 0.34815 0.32904 0.35162 C 0.35182 0.38426 0.33399 0.36667 0.34909 0.38009 C 0.35208 0.38611 0.35456 0.39283 0.35794 0.39746 C 0.35964 0.40023 0.36237 0.4007 0.36432 0.40324 C 0.36745 0.40648 0.37044 0.41019 0.37344 0.41459 C 0.37565 0.41759 0.37787 0.4213 0.38008 0.42639 C 0.38294 0.43125 0.38555 0.43912 0.38867 0.44306 C 0.39141 0.44653 0.39479 0.44699 0.39753 0.44931 C 0.39987 0.45463 0.40169 0.46088 0.4043 0.46644 L 0.42409 0.50093 L 0.43086 0.5125 C 0.43307 0.51644 0.43529 0.51945 0.43724 0.52408 C 0.44831 0.54491 0.44323 0.53565 0.453 0.55255 C 0.45677 0.58357 0.45208 0.55857 0.46393 0.58148 C 0.46628 0.58611 0.46823 0.59306 0.47044 0.59908 C 0.47331 0.60509 0.47656 0.6088 0.4793 0.61597 C 0.48125 0.6206 0.4819 0.62847 0.48385 0.63334 C 0.48776 0.64213 0.49714 0.65648 0.49714 0.65672 C 0.49857 0.6625 0.49935 0.66829 0.50143 0.67361 C 0.50417 0.68056 0.50729 0.68519 0.51016 0.69097 C 0.51237 0.69491 0.51497 0.69699 0.51706 0.70255 C 0.51966 0.70926 0.52083 0.71852 0.52344 0.72523 C 0.54414 0.77847 0.51524 0.68797 0.53685 0.7544 C 0.54779 0.78727 0.53841 0.76806 0.55013 0.78866 C 0.56172 0.83496 0.54649 0.7794 0.5612 0.81783 C 0.56458 0.82639 0.56693 0.83704 0.57005 0.84676 C 0.57214 0.85209 0.57461 0.85718 0.57656 0.86366 C 0.57839 0.86898 0.5793 0.87593 0.58099 0.88125 C 0.58516 0.89306 0.59089 0.90185 0.5944 0.91551 C 0.5957 0.9213 0.59753 0.92685 0.59883 0.9331 C 0.59974 0.93843 0.59948 0.94491 0.60078 0.95023 C 0.61081 0.98797 0.60469 0.94653 0.61185 0.98472 C 0.62109 1.03241 0.60599 0.96945 0.61862 1.01898 C 0.62201 1.05533 0.61901 1.03565 0.62956 1.07709 L 0.62956 1.07732 C 0.63034 1.08241 0.63099 1.08843 0.6319 1.09398 C 0.6332 1.10162 0.63503 1.10903 0.63633 1.11736 C 0.63724 1.12454 0.63724 1.13264 0.63854 1.14051 C 0.63945 1.14676 0.64193 1.15093 0.64297 1.15741 C 0.64479 1.16875 0.64466 1.18172 0.6474 1.19213 C 0.6487 1.19815 0.65052 1.20324 0.65182 1.20926 C 0.65352 1.21875 0.65508 1.24121 0.65625 1.25 C 0.65677 1.25556 0.65768 1.26158 0.65833 1.2669 C 0.65612 1.40903 0.65625 1.3588 0.65625 1.4169 L 0.65625 1.41783 " pathEditMode="relative" rAng="0" ptsTypes="AAAAAAAAAAAAAAAAAAAAAAAAAAAAAAAAAAAAAAAAAAAAAAAAAAAAAAAAAAAAAAAAAAAAAAAA">
                                      <p:cBhvr>
                                        <p:cTn id="68" dur="3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17" y="7088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repeatCount="2000" accel="19000" decel="52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04167E-6 2.96296E-6 L -1.04167E-6 0.00069 C 0.00182 0.01319 0.00326 0.02592 0.00521 0.03865 C 0.00612 0.0449 0.00755 0.05115 0.00859 0.05764 C 0.00925 0.06203 0.00951 0.06736 0.01029 0.07222 C 0.0112 0.07708 0.01289 0.08102 0.01367 0.08657 L 0.01875 0.12963 L 0.02044 0.14421 C 0.02096 0.14907 0.02109 0.1544 0.02214 0.15856 L 0.02904 0.18703 C 0.03255 0.22731 0.02761 0.18657 0.03568 0.2206 C 0.03698 0.22453 0.03698 0.23009 0.03737 0.23495 C 0.03854 0.24143 0.03997 0.24745 0.04076 0.25416 C 0.04167 0.25856 0.04193 0.26365 0.04258 0.26828 C 0.04362 0.27477 0.04492 0.28102 0.04596 0.28727 C 0.04714 0.29537 0.04792 0.3037 0.04948 0.31134 C 0.06016 0.36527 0.04844 0.28703 0.0612 0.35926 C 0.06576 0.38565 0.06628 0.39259 0.07123 0.4125 C 0.07461 0.425 0.07839 0.4368 0.08138 0.45046 C 0.08386 0.46041 0.08542 0.47106 0.08815 0.47963 C 0.09167 0.48912 0.09583 0.49699 0.09844 0.50856 C 0.09961 0.51319 0.10039 0.51805 0.10182 0.52245 C 0.10443 0.52963 0.11719 0.55277 0.11888 0.55555 L 0.12383 0.56551 C 0.12539 0.56898 0.12669 0.57338 0.12904 0.575 C 0.13242 0.57893 0.13607 0.57916 0.13919 0.58518 C 0.15078 0.60694 0.14544 0.60046 0.15443 0.60926 C 0.16927 0.64097 0.15313 0.61041 0.1681 0.62824 C 0.16992 0.63009 0.17109 0.63541 0.17318 0.6375 C 0.17643 0.6419 0.18021 0.64166 0.18333 0.64722 C 0.18503 0.65069 0.18646 0.65463 0.18828 0.65717 C 0.19115 0.65972 0.19414 0.65926 0.19688 0.66157 C 0.20443 0.66921 0.2112 0.6794 0.21888 0.68565 C 0.22461 0.69027 0.23047 0.69213 0.23594 0.70023 C 0.25846 0.73171 0.23021 0.69328 0.24779 0.71481 C 0.25013 0.71736 0.25221 0.72176 0.25469 0.72407 C 0.27383 0.7419 0.25208 0.71365 0.27162 0.73889 C 0.27487 0.74328 0.27813 0.74884 0.28164 0.75324 C 0.29531 0.76852 0.28255 0.74884 0.29375 0.76273 C 0.30925 0.7824 0.29792 0.77361 0.31237 0.78148 C 0.33516 0.81389 0.30117 0.76852 0.32761 0.79606 C 0.32956 0.79815 0.33073 0.8037 0.33281 0.80555 C 0.34193 0.81389 0.35195 0.81736 0.36159 0.82523 C 0.36445 0.82731 0.36719 0.83171 0.37005 0.83426 C 0.38047 0.8449 0.37917 0.84166 0.3888 0.85347 C 0.39089 0.85694 0.39323 0.86134 0.39544 0.86342 C 0.40169 0.86875 0.40807 0.87199 0.41406 0.87754 C 0.41654 0.88009 0.41862 0.88518 0.42109 0.8875 C 0.42539 0.89166 0.43008 0.89282 0.43464 0.89722 C 0.43633 0.89838 0.43789 0.89953 0.43971 0.90162 C 0.44492 0.9081 0.44609 0.9125 0.45143 0.9162 C 0.45469 0.91805 0.45846 0.91921 0.46185 0.92106 C 0.46406 0.92245 0.46628 0.92453 0.46862 0.92546 C 0.47018 0.92893 0.47175 0.93333 0.4737 0.93541 C 0.47578 0.93773 0.47826 0.93865 0.48047 0.94004 C 0.48555 0.9449 0.49063 0.94861 0.4957 0.95416 C 0.50104 0.96041 0.50391 0.96412 0.50938 0.96921 C 0.51315 0.97222 0.51719 0.97569 0.52096 0.9787 C 0.52331 0.98009 0.52578 0.98125 0.528 0.9831 C 0.53034 0.98565 0.53242 0.99004 0.53477 0.99282 C 0.5375 0.99652 0.54037 0.99977 0.54336 1.00277 C 0.54492 1.00393 0.54675 1.00532 0.54844 1.00717 C 0.55065 1.01065 0.55248 1.01412 0.55508 1.01713 C 0.55677 1.01828 0.55833 1.01921 0.56029 1.02152 C 0.56198 1.02407 0.56354 1.02893 0.56537 1.03125 C 0.56797 1.03495 0.57123 1.0368 0.5737 1.0412 C 0.57734 1.04652 0.58412 1.06018 0.58412 1.06088 C 0.58516 1.06504 0.58594 1.07037 0.5875 1.07384 C 0.58893 1.07847 0.59141 1.07916 0.59258 1.08402 C 0.59388 1.08912 0.59323 1.09699 0.59427 1.10324 C 0.59492 1.10879 0.59662 1.11273 0.59766 1.11759 C 0.59831 1.12222 0.59844 1.12708 0.59935 1.13217 C 0.60156 1.1456 0.60404 1.15 0.60781 1.16111 C 0.60833 1.16551 0.60873 1.17083 0.60951 1.17523 C 0.61185 1.18842 0.61419 1.19352 0.61797 1.20416 C 0.61862 1.20902 0.61888 1.21342 0.61966 1.21875 C 0.62057 1.22315 0.62318 1.2331 0.62318 1.23356 L 0.62318 1.2331 " pathEditMode="relative" rAng="0" ptsTypes="AAAAAAAAAAAAAAAAAAAAAAAAAAAAAAAAAAAAAAAAAAAAAAAAAAAAAAAAAAAAAAAAAAAAAAAAAAAAAA">
                                      <p:cBhvr>
                                        <p:cTn id="73" dur="3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59" y="61667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01393abe058f863617[1]"/>
          <p:cNvPicPr>
            <a:picLocks noChangeAspect="1"/>
          </p:cNvPicPr>
          <p:nvPr/>
        </p:nvPicPr>
        <p:blipFill>
          <a:blip r:embed="rId1"/>
          <a:srcRect l="17198" t="4379" r="10981" b="13585"/>
          <a:stretch>
            <a:fillRect/>
          </a:stretch>
        </p:blipFill>
        <p:spPr>
          <a:xfrm>
            <a:off x="-103505" y="984250"/>
            <a:ext cx="4650740" cy="4651375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-2253473" y="5212250"/>
            <a:ext cx="6800850" cy="1943100"/>
          </a:xfrm>
          <a:prstGeom prst="ellipse">
            <a:avLst/>
          </a:prstGeom>
          <a:noFill/>
          <a:ln>
            <a:gradFill flip="none" rotWithShape="1">
              <a:gsLst>
                <a:gs pos="48000">
                  <a:schemeClr val="bg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</a:schemeClr>
                </a:gs>
                <a:gs pos="100000">
                  <a:schemeClr val="tx2">
                    <a:lumMod val="1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2253473" y="5212250"/>
            <a:ext cx="6800850" cy="1943100"/>
          </a:xfrm>
          <a:prstGeom prst="ellipse">
            <a:avLst/>
          </a:prstGeom>
          <a:noFill/>
          <a:ln>
            <a:gradFill flip="none" rotWithShape="1">
              <a:gsLst>
                <a:gs pos="48000">
                  <a:schemeClr val="bg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</a:schemeClr>
                </a:gs>
                <a:gs pos="100000">
                  <a:schemeClr val="tx2">
                    <a:lumMod val="1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2253473" y="5212250"/>
            <a:ext cx="6800850" cy="1943100"/>
          </a:xfrm>
          <a:prstGeom prst="ellipse">
            <a:avLst/>
          </a:prstGeom>
          <a:noFill/>
          <a:ln>
            <a:gradFill flip="none" rotWithShape="1">
              <a:gsLst>
                <a:gs pos="48000">
                  <a:schemeClr val="bg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</a:schemeClr>
                </a:gs>
                <a:gs pos="100000">
                  <a:schemeClr val="tx2">
                    <a:lumMod val="1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2253473" y="5212250"/>
            <a:ext cx="6800850" cy="1943100"/>
          </a:xfrm>
          <a:prstGeom prst="ellipse">
            <a:avLst/>
          </a:prstGeom>
          <a:noFill/>
          <a:ln>
            <a:gradFill flip="none" rotWithShape="1">
              <a:gsLst>
                <a:gs pos="48000">
                  <a:schemeClr val="bg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</a:schemeClr>
                </a:gs>
                <a:gs pos="100000">
                  <a:schemeClr val="tx2">
                    <a:lumMod val="1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2253473" y="5218733"/>
            <a:ext cx="6800850" cy="1943100"/>
          </a:xfrm>
          <a:prstGeom prst="ellipse">
            <a:avLst/>
          </a:prstGeom>
          <a:noFill/>
          <a:ln>
            <a:gradFill flip="none" rotWithShape="1">
              <a:gsLst>
                <a:gs pos="48000">
                  <a:schemeClr val="bg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</a:schemeClr>
                </a:gs>
                <a:gs pos="100000">
                  <a:schemeClr val="tx2">
                    <a:lumMod val="1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2253473" y="5218733"/>
            <a:ext cx="6800850" cy="1943100"/>
          </a:xfrm>
          <a:prstGeom prst="ellipse">
            <a:avLst/>
          </a:prstGeom>
          <a:noFill/>
          <a:ln>
            <a:gradFill flip="none" rotWithShape="1">
              <a:gsLst>
                <a:gs pos="48000">
                  <a:schemeClr val="bg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</a:schemeClr>
                </a:gs>
                <a:gs pos="100000">
                  <a:schemeClr val="tx2">
                    <a:lumMod val="1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2253473" y="5218733"/>
            <a:ext cx="6800850" cy="1943100"/>
          </a:xfrm>
          <a:prstGeom prst="ellipse">
            <a:avLst/>
          </a:prstGeom>
          <a:noFill/>
          <a:ln>
            <a:gradFill flip="none" rotWithShape="1">
              <a:gsLst>
                <a:gs pos="48000">
                  <a:schemeClr val="bg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</a:schemeClr>
                </a:gs>
                <a:gs pos="100000">
                  <a:schemeClr val="tx2">
                    <a:lumMod val="1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2253473" y="5225216"/>
            <a:ext cx="6800850" cy="1943100"/>
          </a:xfrm>
          <a:prstGeom prst="ellipse">
            <a:avLst/>
          </a:prstGeom>
          <a:noFill/>
          <a:ln>
            <a:gradFill flip="none" rotWithShape="1">
              <a:gsLst>
                <a:gs pos="48000">
                  <a:schemeClr val="bg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</a:schemeClr>
                </a:gs>
                <a:gs pos="100000">
                  <a:schemeClr val="tx2">
                    <a:lumMod val="1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97" y="2686359"/>
            <a:ext cx="1371719" cy="1353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75866" y="984029"/>
            <a:ext cx="5066666" cy="4888889"/>
          </a:xfrm>
          <a:custGeom>
            <a:avLst/>
            <a:gdLst>
              <a:gd name="connsiteX0" fmla="*/ 323533 w 5066666"/>
              <a:gd name="connsiteY0" fmla="*/ 1472895 h 4888889"/>
              <a:gd name="connsiteX1" fmla="*/ 323533 w 5066666"/>
              <a:gd name="connsiteY1" fmla="*/ 3796995 h 4888889"/>
              <a:gd name="connsiteX2" fmla="*/ 2780983 w 5066666"/>
              <a:gd name="connsiteY2" fmla="*/ 3796995 h 4888889"/>
              <a:gd name="connsiteX3" fmla="*/ 2780983 w 5066666"/>
              <a:gd name="connsiteY3" fmla="*/ 1472895 h 4888889"/>
              <a:gd name="connsiteX4" fmla="*/ 0 w 5066666"/>
              <a:gd name="connsiteY4" fmla="*/ 0 h 4888889"/>
              <a:gd name="connsiteX5" fmla="*/ 5066666 w 5066666"/>
              <a:gd name="connsiteY5" fmla="*/ 0 h 4888889"/>
              <a:gd name="connsiteX6" fmla="*/ 5066666 w 5066666"/>
              <a:gd name="connsiteY6" fmla="*/ 4888889 h 4888889"/>
              <a:gd name="connsiteX7" fmla="*/ 0 w 5066666"/>
              <a:gd name="connsiteY7" fmla="*/ 4888889 h 48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6666" h="4888889">
                <a:moveTo>
                  <a:pt x="323533" y="1472895"/>
                </a:moveTo>
                <a:lnTo>
                  <a:pt x="323533" y="3796995"/>
                </a:lnTo>
                <a:lnTo>
                  <a:pt x="2780983" y="3796995"/>
                </a:lnTo>
                <a:lnTo>
                  <a:pt x="2780983" y="1472895"/>
                </a:lnTo>
                <a:close/>
                <a:moveTo>
                  <a:pt x="0" y="0"/>
                </a:moveTo>
                <a:lnTo>
                  <a:pt x="5066666" y="0"/>
                </a:lnTo>
                <a:lnTo>
                  <a:pt x="5066666" y="4888889"/>
                </a:lnTo>
                <a:lnTo>
                  <a:pt x="0" y="4888889"/>
                </a:ln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7689416" y="587986"/>
            <a:ext cx="37634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A80404"/>
                </a:solidFill>
              </a:rPr>
              <a:t>黄蓉</a:t>
            </a:r>
            <a:endParaRPr lang="zh-CN" altLang="en-US" sz="4000" b="1" dirty="0" smtClean="0">
              <a:solidFill>
                <a:srgbClr val="A80404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63996" y="566340"/>
            <a:ext cx="2114550" cy="906054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053965" y="1365250"/>
            <a:ext cx="67195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10000"/>
                  </a:schemeClr>
                </a:solidFill>
              </a:rPr>
              <a:t>出身名门，心思机敏，机智无双，娇俏可爱，古灵精怪，性格刁钻</a:t>
            </a:r>
            <a:endParaRPr lang="zh-CN" altLang="en-US" sz="36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tx2">
                    <a:lumMod val="10000"/>
                  </a:schemeClr>
                </a:solidFill>
              </a:rPr>
              <a:t>静若处子、动如脱兔，十分爱国，自私护短、愤世嫉俗</a:t>
            </a:r>
            <a:r>
              <a:rPr lang="en-US" altLang="zh-CN" sz="3600" dirty="0" smtClean="0">
                <a:solidFill>
                  <a:schemeClr val="tx2">
                    <a:lumMod val="10000"/>
                  </a:schemeClr>
                </a:solidFill>
              </a:rPr>
              <a:t>......</a:t>
            </a:r>
            <a:endParaRPr lang="en-US" altLang="zh-CN" sz="3600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en-US" altLang="zh-CN" sz="36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34" y="1934085"/>
            <a:ext cx="1155365" cy="925387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194215" y="2196723"/>
            <a:ext cx="47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一</a:t>
            </a:r>
            <a:endParaRPr lang="zh-CN" altLang="en-US" sz="2000" b="1" dirty="0" smtClean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26" y="4764504"/>
            <a:ext cx="1155365" cy="925387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4305007" y="5027142"/>
            <a:ext cx="47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</a:t>
            </a:r>
            <a:endParaRPr lang="zh-CN" altLang="en-US" sz="2000" b="1" dirty="0" smtClean="0"/>
          </a:p>
        </p:txBody>
      </p:sp>
    </p:spTree>
    <p:custDataLst>
      <p:tags r:id="rId6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97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52 2.22222E-6 C -0.06979 0.04676 -0.1349 0.13009 -0.11107 0.16597 C -0.0974 0.19953 0.03945 0.17037 0.08177 0.17778 C 0.12409 0.18518 0.13984 0.1956 0.14284 0.21041 C 0.14583 0.22407 0.12799 0.2493 0.09961 0.26273 C 0.07122 0.27592 -0.00065 0.28102 -0.02748 0.28958 C -0.0543 0.29838 -0.06055 0.30671 -0.06133 0.31481 C -0.06211 0.32268 -0.05039 0.32847 -0.03216 0.3375 C -0.01393 0.34629 0.04492 0.35741 0.04791 0.36852 C 0.05664 0.38935 0.01979 0.38171 -0.0138 0.39606 " pathEditMode="relative" rAng="0" ptsTypes="AAAAAAAAAA">
                                      <p:cBhvr>
                                        <p:cTn id="6" dur="3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197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3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21" grpId="0"/>
      <p:bldP spid="26" grpId="0"/>
      <p:bldP spid="30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1"/>
          <p:cNvSpPr/>
          <p:nvPr/>
        </p:nvSpPr>
        <p:spPr>
          <a:xfrm>
            <a:off x="1254945" y="808244"/>
            <a:ext cx="814803" cy="814803"/>
          </a:xfrm>
          <a:prstGeom prst="ellipse">
            <a:avLst/>
          </a:prstGeom>
          <a:solidFill>
            <a:schemeClr val="accent2">
              <a:lumMod val="75000"/>
              <a:alpha val="1000"/>
            </a:schemeClr>
          </a:solidFill>
          <a:ln>
            <a:noFill/>
          </a:ln>
          <a:effectLst>
            <a:glow rad="190500">
              <a:schemeClr val="tx1"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b2"/>
          <p:cNvSpPr/>
          <p:nvPr/>
        </p:nvSpPr>
        <p:spPr>
          <a:xfrm>
            <a:off x="1262804" y="816102"/>
            <a:ext cx="806945" cy="806945"/>
          </a:xfrm>
          <a:prstGeom prst="ellipse">
            <a:avLst/>
          </a:prstGeom>
          <a:solidFill>
            <a:schemeClr val="accent1">
              <a:lumMod val="75000"/>
              <a:alpha val="1000"/>
            </a:schemeClr>
          </a:solidFill>
          <a:ln>
            <a:noFill/>
          </a:ln>
          <a:effectLst>
            <a:glow rad="317500">
              <a:srgbClr val="F7B4A7">
                <a:alpha val="7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b3"/>
          <p:cNvSpPr/>
          <p:nvPr/>
        </p:nvSpPr>
        <p:spPr>
          <a:xfrm>
            <a:off x="1494393" y="1047692"/>
            <a:ext cx="575355" cy="575355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"/>
            </a:schemeClr>
          </a:solidFill>
          <a:ln>
            <a:noFill/>
          </a:ln>
          <a:effectLst>
            <a:glow rad="254000">
              <a:srgbClr val="F7B4A7">
                <a:alpha val="3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b4"/>
          <p:cNvSpPr/>
          <p:nvPr/>
        </p:nvSpPr>
        <p:spPr>
          <a:xfrm>
            <a:off x="1489442" y="1138042"/>
            <a:ext cx="456168" cy="456168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"/>
            </a:schemeClr>
          </a:solidFill>
          <a:ln>
            <a:noFill/>
          </a:ln>
          <a:effectLst>
            <a:glow rad="190500">
              <a:srgbClr val="F7B4A7">
                <a:alpha val="26667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b5"/>
          <p:cNvSpPr/>
          <p:nvPr/>
        </p:nvSpPr>
        <p:spPr>
          <a:xfrm>
            <a:off x="1717526" y="1276491"/>
            <a:ext cx="234815" cy="234815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"/>
            </a:schemeClr>
          </a:solidFill>
          <a:ln>
            <a:noFill/>
          </a:ln>
          <a:effectLst>
            <a:glow rad="190500">
              <a:srgbClr val="F7B4A7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12192000" cy="19586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6320"/>
            <a:ext cx="12192000" cy="2011680"/>
          </a:xfrm>
          <a:prstGeom prst="rect">
            <a:avLst/>
          </a:prstGeom>
        </p:spPr>
      </p:pic>
      <p:pic>
        <p:nvPicPr>
          <p:cNvPr id="4" name="bamboo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77" y="-594"/>
            <a:ext cx="2731245" cy="6858594"/>
          </a:xfrm>
          <a:prstGeom prst="rect">
            <a:avLst/>
          </a:prstGeom>
        </p:spPr>
      </p:pic>
      <p:pic>
        <p:nvPicPr>
          <p:cNvPr id="5" name="Leaf1"/>
          <p:cNvPicPr>
            <a:picLocks noChangeAspect="1"/>
          </p:cNvPicPr>
          <p:nvPr/>
        </p:nvPicPr>
        <p:blipFill>
          <a:blip r:embed="rId3"/>
          <a:srcRect l="71963" t="39511" b="54795"/>
          <a:stretch>
            <a:fillRect/>
          </a:stretch>
        </p:blipFill>
        <p:spPr>
          <a:xfrm rot="7631258">
            <a:off x="6103896" y="715793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6" name="Leaf2"/>
          <p:cNvPicPr>
            <a:picLocks noChangeAspect="1"/>
          </p:cNvPicPr>
          <p:nvPr/>
        </p:nvPicPr>
        <p:blipFill>
          <a:blip r:embed="rId3"/>
          <a:srcRect l="71963" t="39511" b="54795"/>
          <a:stretch>
            <a:fillRect/>
          </a:stretch>
        </p:blipFill>
        <p:spPr>
          <a:xfrm rot="1406279">
            <a:off x="6649800" y="941552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7" name="Leaf3"/>
          <p:cNvPicPr>
            <a:picLocks noChangeAspect="1"/>
          </p:cNvPicPr>
          <p:nvPr/>
        </p:nvPicPr>
        <p:blipFill>
          <a:blip r:embed="rId3"/>
          <a:srcRect l="71963" t="39511" b="54795"/>
          <a:stretch>
            <a:fillRect/>
          </a:stretch>
        </p:blipFill>
        <p:spPr>
          <a:xfrm rot="5084910">
            <a:off x="6042574" y="3800475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8" name="Leaf4"/>
          <p:cNvPicPr>
            <a:picLocks noChangeAspect="1"/>
          </p:cNvPicPr>
          <p:nvPr/>
        </p:nvPicPr>
        <p:blipFill>
          <a:blip r:embed="rId3"/>
          <a:srcRect l="71963" t="39511" b="54795"/>
          <a:stretch>
            <a:fillRect/>
          </a:stretch>
        </p:blipFill>
        <p:spPr>
          <a:xfrm rot="11923024">
            <a:off x="5617289" y="2261250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9" name="Leaf5"/>
          <p:cNvPicPr>
            <a:picLocks noChangeAspect="1"/>
          </p:cNvPicPr>
          <p:nvPr/>
        </p:nvPicPr>
        <p:blipFill>
          <a:blip r:embed="rId3"/>
          <a:srcRect l="71963" t="39511" b="54795"/>
          <a:stretch>
            <a:fillRect/>
          </a:stretch>
        </p:blipFill>
        <p:spPr>
          <a:xfrm rot="7631258">
            <a:off x="6170132" y="476098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10" name="Leaf6"/>
          <p:cNvPicPr>
            <a:picLocks noChangeAspect="1"/>
          </p:cNvPicPr>
          <p:nvPr/>
        </p:nvPicPr>
        <p:blipFill>
          <a:blip r:embed="rId3"/>
          <a:srcRect l="71963" t="39511" b="54795"/>
          <a:stretch>
            <a:fillRect/>
          </a:stretch>
        </p:blipFill>
        <p:spPr>
          <a:xfrm rot="3322430">
            <a:off x="6700518" y="479066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11" name="Leaf7"/>
          <p:cNvPicPr>
            <a:picLocks noChangeAspect="1"/>
          </p:cNvPicPr>
          <p:nvPr/>
        </p:nvPicPr>
        <p:blipFill>
          <a:blip r:embed="rId3"/>
          <a:srcRect l="71963" t="39511" b="54795"/>
          <a:stretch>
            <a:fillRect/>
          </a:stretch>
        </p:blipFill>
        <p:spPr>
          <a:xfrm rot="3479114">
            <a:off x="5192004" y="5003924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pic>
        <p:nvPicPr>
          <p:cNvPr id="12" name="Leaf8"/>
          <p:cNvPicPr>
            <a:picLocks noChangeAspect="1"/>
          </p:cNvPicPr>
          <p:nvPr/>
        </p:nvPicPr>
        <p:blipFill>
          <a:blip r:embed="rId3"/>
          <a:srcRect l="71963" t="39511" b="54795"/>
          <a:stretch>
            <a:fillRect/>
          </a:stretch>
        </p:blipFill>
        <p:spPr>
          <a:xfrm rot="7220858">
            <a:off x="4644448" y="4628680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sp>
        <p:nvSpPr>
          <p:cNvPr id="27" name="rleaf"/>
          <p:cNvSpPr/>
          <p:nvPr/>
        </p:nvSpPr>
        <p:spPr>
          <a:xfrm>
            <a:off x="6476075" y="2197597"/>
            <a:ext cx="255296" cy="539243"/>
          </a:xfrm>
          <a:custGeom>
            <a:avLst/>
            <a:gdLst>
              <a:gd name="connsiteX0" fmla="*/ 19828 w 255296"/>
              <a:gd name="connsiteY0" fmla="*/ 3 h 539243"/>
              <a:gd name="connsiteX1" fmla="*/ 52890 w 255296"/>
              <a:gd name="connsiteY1" fmla="*/ 607 h 539243"/>
              <a:gd name="connsiteX2" fmla="*/ 60033 w 255296"/>
              <a:gd name="connsiteY2" fmla="*/ 2989 h 539243"/>
              <a:gd name="connsiteX3" fmla="*/ 67177 w 255296"/>
              <a:gd name="connsiteY3" fmla="*/ 5370 h 539243"/>
              <a:gd name="connsiteX4" fmla="*/ 88608 w 255296"/>
              <a:gd name="connsiteY4" fmla="*/ 14895 h 539243"/>
              <a:gd name="connsiteX5" fmla="*/ 102896 w 255296"/>
              <a:gd name="connsiteY5" fmla="*/ 24420 h 539243"/>
              <a:gd name="connsiteX6" fmla="*/ 117183 w 255296"/>
              <a:gd name="connsiteY6" fmla="*/ 33945 h 539243"/>
              <a:gd name="connsiteX7" fmla="*/ 124327 w 255296"/>
              <a:gd name="connsiteY7" fmla="*/ 41089 h 539243"/>
              <a:gd name="connsiteX8" fmla="*/ 131471 w 255296"/>
              <a:gd name="connsiteY8" fmla="*/ 45851 h 539243"/>
              <a:gd name="connsiteX9" fmla="*/ 133852 w 255296"/>
              <a:gd name="connsiteY9" fmla="*/ 52995 h 539243"/>
              <a:gd name="connsiteX10" fmla="*/ 140996 w 255296"/>
              <a:gd name="connsiteY10" fmla="*/ 55376 h 539243"/>
              <a:gd name="connsiteX11" fmla="*/ 148140 w 255296"/>
              <a:gd name="connsiteY11" fmla="*/ 69664 h 539243"/>
              <a:gd name="connsiteX12" fmla="*/ 152902 w 255296"/>
              <a:gd name="connsiteY12" fmla="*/ 76807 h 539243"/>
              <a:gd name="connsiteX13" fmla="*/ 157665 w 255296"/>
              <a:gd name="connsiteY13" fmla="*/ 91095 h 539243"/>
              <a:gd name="connsiteX14" fmla="*/ 162427 w 255296"/>
              <a:gd name="connsiteY14" fmla="*/ 98239 h 539243"/>
              <a:gd name="connsiteX15" fmla="*/ 167190 w 255296"/>
              <a:gd name="connsiteY15" fmla="*/ 112526 h 539243"/>
              <a:gd name="connsiteX16" fmla="*/ 174333 w 255296"/>
              <a:gd name="connsiteY16" fmla="*/ 117289 h 539243"/>
              <a:gd name="connsiteX17" fmla="*/ 176715 w 255296"/>
              <a:gd name="connsiteY17" fmla="*/ 124432 h 539243"/>
              <a:gd name="connsiteX18" fmla="*/ 181477 w 255296"/>
              <a:gd name="connsiteY18" fmla="*/ 131576 h 539243"/>
              <a:gd name="connsiteX19" fmla="*/ 183858 w 255296"/>
              <a:gd name="connsiteY19" fmla="*/ 141101 h 539243"/>
              <a:gd name="connsiteX20" fmla="*/ 186240 w 255296"/>
              <a:gd name="connsiteY20" fmla="*/ 148245 h 539243"/>
              <a:gd name="connsiteX21" fmla="*/ 191002 w 255296"/>
              <a:gd name="connsiteY21" fmla="*/ 162532 h 539243"/>
              <a:gd name="connsiteX22" fmla="*/ 198146 w 255296"/>
              <a:gd name="connsiteY22" fmla="*/ 176820 h 539243"/>
              <a:gd name="connsiteX23" fmla="*/ 202908 w 255296"/>
              <a:gd name="connsiteY23" fmla="*/ 183964 h 539243"/>
              <a:gd name="connsiteX24" fmla="*/ 205290 w 255296"/>
              <a:gd name="connsiteY24" fmla="*/ 191107 h 539243"/>
              <a:gd name="connsiteX25" fmla="*/ 212433 w 255296"/>
              <a:gd name="connsiteY25" fmla="*/ 212539 h 539243"/>
              <a:gd name="connsiteX26" fmla="*/ 221958 w 255296"/>
              <a:gd name="connsiteY26" fmla="*/ 241114 h 539243"/>
              <a:gd name="connsiteX27" fmla="*/ 226721 w 255296"/>
              <a:gd name="connsiteY27" fmla="*/ 264926 h 539243"/>
              <a:gd name="connsiteX28" fmla="*/ 231483 w 255296"/>
              <a:gd name="connsiteY28" fmla="*/ 281595 h 539243"/>
              <a:gd name="connsiteX29" fmla="*/ 233865 w 255296"/>
              <a:gd name="connsiteY29" fmla="*/ 298264 h 539243"/>
              <a:gd name="connsiteX30" fmla="*/ 238627 w 255296"/>
              <a:gd name="connsiteY30" fmla="*/ 357795 h 539243"/>
              <a:gd name="connsiteX31" fmla="*/ 241008 w 255296"/>
              <a:gd name="connsiteY31" fmla="*/ 381607 h 539243"/>
              <a:gd name="connsiteX32" fmla="*/ 243390 w 255296"/>
              <a:gd name="connsiteY32" fmla="*/ 391132 h 539243"/>
              <a:gd name="connsiteX33" fmla="*/ 245771 w 255296"/>
              <a:gd name="connsiteY33" fmla="*/ 398276 h 539243"/>
              <a:gd name="connsiteX34" fmla="*/ 250533 w 255296"/>
              <a:gd name="connsiteY34" fmla="*/ 424470 h 539243"/>
              <a:gd name="connsiteX35" fmla="*/ 252915 w 255296"/>
              <a:gd name="connsiteY35" fmla="*/ 431614 h 539243"/>
              <a:gd name="connsiteX36" fmla="*/ 255296 w 255296"/>
              <a:gd name="connsiteY36" fmla="*/ 453045 h 539243"/>
              <a:gd name="connsiteX37" fmla="*/ 252915 w 255296"/>
              <a:gd name="connsiteY37" fmla="*/ 462570 h 539243"/>
              <a:gd name="connsiteX38" fmla="*/ 250533 w 255296"/>
              <a:gd name="connsiteY38" fmla="*/ 469714 h 539243"/>
              <a:gd name="connsiteX39" fmla="*/ 248152 w 255296"/>
              <a:gd name="connsiteY39" fmla="*/ 476857 h 539243"/>
              <a:gd name="connsiteX40" fmla="*/ 243390 w 255296"/>
              <a:gd name="connsiteY40" fmla="*/ 491145 h 539243"/>
              <a:gd name="connsiteX41" fmla="*/ 236246 w 255296"/>
              <a:gd name="connsiteY41" fmla="*/ 524482 h 539243"/>
              <a:gd name="connsiteX42" fmla="*/ 226721 w 255296"/>
              <a:gd name="connsiteY42" fmla="*/ 538770 h 539243"/>
              <a:gd name="connsiteX43" fmla="*/ 224340 w 255296"/>
              <a:gd name="connsiteY43" fmla="*/ 514957 h 539243"/>
              <a:gd name="connsiteX44" fmla="*/ 221958 w 255296"/>
              <a:gd name="connsiteY44" fmla="*/ 507814 h 539243"/>
              <a:gd name="connsiteX45" fmla="*/ 217196 w 255296"/>
              <a:gd name="connsiteY45" fmla="*/ 493526 h 539243"/>
              <a:gd name="connsiteX46" fmla="*/ 210382 w 255296"/>
              <a:gd name="connsiteY46" fmla="*/ 473084 h 539243"/>
              <a:gd name="connsiteX47" fmla="*/ 210119 w 255296"/>
              <a:gd name="connsiteY47" fmla="*/ 473084 h 539243"/>
              <a:gd name="connsiteX48" fmla="*/ 209527 w 255296"/>
              <a:gd name="connsiteY48" fmla="*/ 471307 h 539243"/>
              <a:gd name="connsiteX49" fmla="*/ 200527 w 255296"/>
              <a:gd name="connsiteY49" fmla="*/ 457807 h 539243"/>
              <a:gd name="connsiteX50" fmla="*/ 200325 w 255296"/>
              <a:gd name="connsiteY50" fmla="*/ 457201 h 539243"/>
              <a:gd name="connsiteX51" fmla="*/ 201941 w 255296"/>
              <a:gd name="connsiteY51" fmla="*/ 457201 h 539243"/>
              <a:gd name="connsiteX52" fmla="*/ 201312 w 255296"/>
              <a:gd name="connsiteY52" fmla="*/ 456274 h 539243"/>
              <a:gd name="connsiteX53" fmla="*/ 201879 w 255296"/>
              <a:gd name="connsiteY53" fmla="*/ 457040 h 539243"/>
              <a:gd name="connsiteX54" fmla="*/ 202118 w 255296"/>
              <a:gd name="connsiteY54" fmla="*/ 457201 h 539243"/>
              <a:gd name="connsiteX55" fmla="*/ 202926 w 255296"/>
              <a:gd name="connsiteY55" fmla="*/ 457201 h 539243"/>
              <a:gd name="connsiteX56" fmla="*/ 199408 w 255296"/>
              <a:gd name="connsiteY56" fmla="*/ 449158 h 539243"/>
              <a:gd name="connsiteX57" fmla="*/ 191200 w 255296"/>
              <a:gd name="connsiteY57" fmla="*/ 432743 h 539243"/>
              <a:gd name="connsiteX58" fmla="*/ 180257 w 255296"/>
              <a:gd name="connsiteY58" fmla="*/ 416328 h 539243"/>
              <a:gd name="connsiteX59" fmla="*/ 177521 w 255296"/>
              <a:gd name="connsiteY59" fmla="*/ 405384 h 539243"/>
              <a:gd name="connsiteX60" fmla="*/ 172050 w 255296"/>
              <a:gd name="connsiteY60" fmla="*/ 397176 h 539243"/>
              <a:gd name="connsiteX61" fmla="*/ 158370 w 255296"/>
              <a:gd name="connsiteY61" fmla="*/ 372554 h 539243"/>
              <a:gd name="connsiteX62" fmla="*/ 144691 w 255296"/>
              <a:gd name="connsiteY62" fmla="*/ 356139 h 539243"/>
              <a:gd name="connsiteX63" fmla="*/ 141955 w 255296"/>
              <a:gd name="connsiteY63" fmla="*/ 347932 h 539243"/>
              <a:gd name="connsiteX64" fmla="*/ 136483 w 255296"/>
              <a:gd name="connsiteY64" fmla="*/ 339724 h 539243"/>
              <a:gd name="connsiteX65" fmla="*/ 125539 w 255296"/>
              <a:gd name="connsiteY65" fmla="*/ 323309 h 539243"/>
              <a:gd name="connsiteX66" fmla="*/ 122804 w 255296"/>
              <a:gd name="connsiteY66" fmla="*/ 315101 h 539243"/>
              <a:gd name="connsiteX67" fmla="*/ 117332 w 255296"/>
              <a:gd name="connsiteY67" fmla="*/ 306893 h 539243"/>
              <a:gd name="connsiteX68" fmla="*/ 100917 w 255296"/>
              <a:gd name="connsiteY68" fmla="*/ 282271 h 539243"/>
              <a:gd name="connsiteX69" fmla="*/ 98181 w 255296"/>
              <a:gd name="connsiteY69" fmla="*/ 274063 h 539243"/>
              <a:gd name="connsiteX70" fmla="*/ 89973 w 255296"/>
              <a:gd name="connsiteY70" fmla="*/ 257649 h 539243"/>
              <a:gd name="connsiteX71" fmla="*/ 84502 w 255296"/>
              <a:gd name="connsiteY71" fmla="*/ 249441 h 539243"/>
              <a:gd name="connsiteX72" fmla="*/ 84136 w 255296"/>
              <a:gd name="connsiteY72" fmla="*/ 248344 h 539243"/>
              <a:gd name="connsiteX73" fmla="*/ 83921 w 255296"/>
              <a:gd name="connsiteY73" fmla="*/ 248656 h 539243"/>
              <a:gd name="connsiteX74" fmla="*/ 81465 w 255296"/>
              <a:gd name="connsiteY74" fmla="*/ 241114 h 539243"/>
              <a:gd name="connsiteX75" fmla="*/ 76702 w 255296"/>
              <a:gd name="connsiteY75" fmla="*/ 233970 h 539243"/>
              <a:gd name="connsiteX76" fmla="*/ 67177 w 255296"/>
              <a:gd name="connsiteY76" fmla="*/ 219682 h 539243"/>
              <a:gd name="connsiteX77" fmla="*/ 62415 w 255296"/>
              <a:gd name="connsiteY77" fmla="*/ 205395 h 539243"/>
              <a:gd name="connsiteX78" fmla="*/ 55271 w 255296"/>
              <a:gd name="connsiteY78" fmla="*/ 191107 h 539243"/>
              <a:gd name="connsiteX79" fmla="*/ 50508 w 255296"/>
              <a:gd name="connsiteY79" fmla="*/ 183964 h 539243"/>
              <a:gd name="connsiteX80" fmla="*/ 48127 w 255296"/>
              <a:gd name="connsiteY80" fmla="*/ 176820 h 539243"/>
              <a:gd name="connsiteX81" fmla="*/ 40983 w 255296"/>
              <a:gd name="connsiteY81" fmla="*/ 155389 h 539243"/>
              <a:gd name="connsiteX82" fmla="*/ 36221 w 255296"/>
              <a:gd name="connsiteY82" fmla="*/ 148245 h 539243"/>
              <a:gd name="connsiteX83" fmla="*/ 31458 w 255296"/>
              <a:gd name="connsiteY83" fmla="*/ 126814 h 539243"/>
              <a:gd name="connsiteX84" fmla="*/ 19552 w 255296"/>
              <a:gd name="connsiteY84" fmla="*/ 105382 h 539243"/>
              <a:gd name="connsiteX85" fmla="*/ 14790 w 255296"/>
              <a:gd name="connsiteY85" fmla="*/ 72045 h 539243"/>
              <a:gd name="connsiteX86" fmla="*/ 7646 w 255296"/>
              <a:gd name="connsiteY86" fmla="*/ 64901 h 539243"/>
              <a:gd name="connsiteX87" fmla="*/ 5265 w 255296"/>
              <a:gd name="connsiteY87" fmla="*/ 57757 h 539243"/>
              <a:gd name="connsiteX88" fmla="*/ 2883 w 255296"/>
              <a:gd name="connsiteY88" fmla="*/ 43470 h 539243"/>
              <a:gd name="connsiteX89" fmla="*/ 502 w 255296"/>
              <a:gd name="connsiteY89" fmla="*/ 31564 h 539243"/>
              <a:gd name="connsiteX90" fmla="*/ 502 w 255296"/>
              <a:gd name="connsiteY90" fmla="*/ 7751 h 539243"/>
              <a:gd name="connsiteX91" fmla="*/ 19828 w 255296"/>
              <a:gd name="connsiteY91" fmla="*/ 3 h 53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55296" h="539243">
                <a:moveTo>
                  <a:pt x="19828" y="3"/>
                </a:moveTo>
                <a:cubicBezTo>
                  <a:pt x="26297" y="79"/>
                  <a:pt x="35055" y="1546"/>
                  <a:pt x="52890" y="607"/>
                </a:cubicBezTo>
                <a:lnTo>
                  <a:pt x="60033" y="2989"/>
                </a:lnTo>
                <a:lnTo>
                  <a:pt x="67177" y="5370"/>
                </a:lnTo>
                <a:cubicBezTo>
                  <a:pt x="84180" y="11037"/>
                  <a:pt x="77288" y="7347"/>
                  <a:pt x="88608" y="14895"/>
                </a:cubicBezTo>
                <a:cubicBezTo>
                  <a:pt x="98947" y="18341"/>
                  <a:pt x="93977" y="15501"/>
                  <a:pt x="102896" y="24420"/>
                </a:cubicBezTo>
                <a:cubicBezTo>
                  <a:pt x="106943" y="28467"/>
                  <a:pt x="112665" y="30431"/>
                  <a:pt x="117183" y="33945"/>
                </a:cubicBezTo>
                <a:cubicBezTo>
                  <a:pt x="119841" y="36013"/>
                  <a:pt x="121740" y="38933"/>
                  <a:pt x="124327" y="41089"/>
                </a:cubicBezTo>
                <a:cubicBezTo>
                  <a:pt x="126526" y="42921"/>
                  <a:pt x="129683" y="43616"/>
                  <a:pt x="131471" y="45851"/>
                </a:cubicBezTo>
                <a:cubicBezTo>
                  <a:pt x="133039" y="47811"/>
                  <a:pt x="133058" y="50614"/>
                  <a:pt x="133852" y="52995"/>
                </a:cubicBezTo>
                <a:cubicBezTo>
                  <a:pt x="136233" y="53789"/>
                  <a:pt x="139036" y="53808"/>
                  <a:pt x="140996" y="55376"/>
                </a:cubicBezTo>
                <a:cubicBezTo>
                  <a:pt x="146680" y="59923"/>
                  <a:pt x="145265" y="63915"/>
                  <a:pt x="148140" y="69664"/>
                </a:cubicBezTo>
                <a:cubicBezTo>
                  <a:pt x="149420" y="72223"/>
                  <a:pt x="151315" y="74426"/>
                  <a:pt x="152902" y="76807"/>
                </a:cubicBezTo>
                <a:cubicBezTo>
                  <a:pt x="155687" y="80984"/>
                  <a:pt x="155626" y="86507"/>
                  <a:pt x="157665" y="91095"/>
                </a:cubicBezTo>
                <a:cubicBezTo>
                  <a:pt x="158827" y="93710"/>
                  <a:pt x="160840" y="95858"/>
                  <a:pt x="162427" y="98239"/>
                </a:cubicBezTo>
                <a:cubicBezTo>
                  <a:pt x="165211" y="102416"/>
                  <a:pt x="165602" y="107764"/>
                  <a:pt x="167190" y="112526"/>
                </a:cubicBezTo>
                <a:cubicBezTo>
                  <a:pt x="169571" y="114114"/>
                  <a:pt x="172545" y="115054"/>
                  <a:pt x="174333" y="117289"/>
                </a:cubicBezTo>
                <a:cubicBezTo>
                  <a:pt x="175901" y="119249"/>
                  <a:pt x="175592" y="122187"/>
                  <a:pt x="176715" y="124432"/>
                </a:cubicBezTo>
                <a:cubicBezTo>
                  <a:pt x="177995" y="126992"/>
                  <a:pt x="180350" y="128945"/>
                  <a:pt x="181477" y="131576"/>
                </a:cubicBezTo>
                <a:cubicBezTo>
                  <a:pt x="182766" y="134584"/>
                  <a:pt x="183064" y="137926"/>
                  <a:pt x="183858" y="141101"/>
                </a:cubicBezTo>
                <a:cubicBezTo>
                  <a:pt x="184467" y="143536"/>
                  <a:pt x="185446" y="145864"/>
                  <a:pt x="186240" y="148245"/>
                </a:cubicBezTo>
                <a:lnTo>
                  <a:pt x="191002" y="162532"/>
                </a:lnTo>
                <a:cubicBezTo>
                  <a:pt x="204646" y="182997"/>
                  <a:pt x="188292" y="157110"/>
                  <a:pt x="198146" y="176820"/>
                </a:cubicBezTo>
                <a:cubicBezTo>
                  <a:pt x="199426" y="179380"/>
                  <a:pt x="201321" y="181583"/>
                  <a:pt x="202908" y="183964"/>
                </a:cubicBezTo>
                <a:cubicBezTo>
                  <a:pt x="204300" y="186052"/>
                  <a:pt x="204496" y="188726"/>
                  <a:pt x="205290" y="191107"/>
                </a:cubicBezTo>
                <a:lnTo>
                  <a:pt x="212433" y="212539"/>
                </a:lnTo>
                <a:lnTo>
                  <a:pt x="221958" y="241114"/>
                </a:lnTo>
                <a:cubicBezTo>
                  <a:pt x="224517" y="248793"/>
                  <a:pt x="224901" y="257039"/>
                  <a:pt x="226721" y="264926"/>
                </a:cubicBezTo>
                <a:cubicBezTo>
                  <a:pt x="231093" y="283869"/>
                  <a:pt x="227247" y="258299"/>
                  <a:pt x="231483" y="281595"/>
                </a:cubicBezTo>
                <a:cubicBezTo>
                  <a:pt x="232487" y="287117"/>
                  <a:pt x="233071" y="292708"/>
                  <a:pt x="233865" y="298264"/>
                </a:cubicBezTo>
                <a:cubicBezTo>
                  <a:pt x="241939" y="322487"/>
                  <a:pt x="234981" y="299445"/>
                  <a:pt x="238627" y="357795"/>
                </a:cubicBezTo>
                <a:cubicBezTo>
                  <a:pt x="239125" y="365756"/>
                  <a:pt x="240214" y="373670"/>
                  <a:pt x="241008" y="381607"/>
                </a:cubicBezTo>
                <a:cubicBezTo>
                  <a:pt x="241802" y="384782"/>
                  <a:pt x="242491" y="387985"/>
                  <a:pt x="243390" y="391132"/>
                </a:cubicBezTo>
                <a:cubicBezTo>
                  <a:pt x="244080" y="393546"/>
                  <a:pt x="245162" y="395841"/>
                  <a:pt x="245771" y="398276"/>
                </a:cubicBezTo>
                <a:cubicBezTo>
                  <a:pt x="250111" y="415638"/>
                  <a:pt x="246279" y="405330"/>
                  <a:pt x="250533" y="424470"/>
                </a:cubicBezTo>
                <a:cubicBezTo>
                  <a:pt x="251078" y="426920"/>
                  <a:pt x="252502" y="429138"/>
                  <a:pt x="252915" y="431614"/>
                </a:cubicBezTo>
                <a:cubicBezTo>
                  <a:pt x="254097" y="438704"/>
                  <a:pt x="254502" y="445901"/>
                  <a:pt x="255296" y="453045"/>
                </a:cubicBezTo>
                <a:lnTo>
                  <a:pt x="252915" y="462570"/>
                </a:lnTo>
                <a:cubicBezTo>
                  <a:pt x="252306" y="465005"/>
                  <a:pt x="251327" y="467333"/>
                  <a:pt x="250533" y="469714"/>
                </a:cubicBezTo>
                <a:lnTo>
                  <a:pt x="248152" y="476857"/>
                </a:lnTo>
                <a:cubicBezTo>
                  <a:pt x="246565" y="481620"/>
                  <a:pt x="244442" y="486236"/>
                  <a:pt x="243390" y="491145"/>
                </a:cubicBezTo>
                <a:cubicBezTo>
                  <a:pt x="234379" y="533197"/>
                  <a:pt x="247743" y="489988"/>
                  <a:pt x="236246" y="524482"/>
                </a:cubicBezTo>
                <a:cubicBezTo>
                  <a:pt x="236246" y="524482"/>
                  <a:pt x="231191" y="542346"/>
                  <a:pt x="226721" y="538770"/>
                </a:cubicBezTo>
                <a:cubicBezTo>
                  <a:pt x="220492" y="533787"/>
                  <a:pt x="225134" y="522895"/>
                  <a:pt x="224340" y="514957"/>
                </a:cubicBezTo>
                <a:lnTo>
                  <a:pt x="221958" y="507814"/>
                </a:lnTo>
                <a:lnTo>
                  <a:pt x="217196" y="493526"/>
                </a:lnTo>
                <a:lnTo>
                  <a:pt x="210382" y="473084"/>
                </a:lnTo>
                <a:lnTo>
                  <a:pt x="210119" y="473084"/>
                </a:lnTo>
                <a:lnTo>
                  <a:pt x="209527" y="471307"/>
                </a:lnTo>
                <a:lnTo>
                  <a:pt x="200527" y="457807"/>
                </a:lnTo>
                <a:lnTo>
                  <a:pt x="200325" y="457201"/>
                </a:lnTo>
                <a:lnTo>
                  <a:pt x="201941" y="457201"/>
                </a:lnTo>
                <a:lnTo>
                  <a:pt x="201312" y="456274"/>
                </a:lnTo>
                <a:cubicBezTo>
                  <a:pt x="200693" y="455402"/>
                  <a:pt x="201218" y="456208"/>
                  <a:pt x="201879" y="457040"/>
                </a:cubicBezTo>
                <a:lnTo>
                  <a:pt x="202118" y="457201"/>
                </a:lnTo>
                <a:lnTo>
                  <a:pt x="202926" y="457201"/>
                </a:lnTo>
                <a:lnTo>
                  <a:pt x="199408" y="449158"/>
                </a:lnTo>
                <a:cubicBezTo>
                  <a:pt x="188797" y="427932"/>
                  <a:pt x="198082" y="453382"/>
                  <a:pt x="191200" y="432743"/>
                </a:cubicBezTo>
                <a:cubicBezTo>
                  <a:pt x="189119" y="426505"/>
                  <a:pt x="183198" y="422210"/>
                  <a:pt x="180257" y="416328"/>
                </a:cubicBezTo>
                <a:cubicBezTo>
                  <a:pt x="178575" y="412965"/>
                  <a:pt x="178433" y="409032"/>
                  <a:pt x="177521" y="405384"/>
                </a:cubicBezTo>
                <a:lnTo>
                  <a:pt x="172050" y="397176"/>
                </a:lnTo>
                <a:cubicBezTo>
                  <a:pt x="159506" y="378359"/>
                  <a:pt x="163187" y="387002"/>
                  <a:pt x="158370" y="372554"/>
                </a:cubicBezTo>
                <a:cubicBezTo>
                  <a:pt x="152323" y="366507"/>
                  <a:pt x="148498" y="363753"/>
                  <a:pt x="144691" y="356139"/>
                </a:cubicBezTo>
                <a:cubicBezTo>
                  <a:pt x="143400" y="353560"/>
                  <a:pt x="142867" y="350667"/>
                  <a:pt x="141955" y="347932"/>
                </a:cubicBezTo>
                <a:lnTo>
                  <a:pt x="136483" y="339724"/>
                </a:lnTo>
                <a:cubicBezTo>
                  <a:pt x="132835" y="334253"/>
                  <a:pt x="128733" y="329057"/>
                  <a:pt x="125539" y="323309"/>
                </a:cubicBezTo>
                <a:cubicBezTo>
                  <a:pt x="124139" y="320788"/>
                  <a:pt x="123716" y="317837"/>
                  <a:pt x="122804" y="315101"/>
                </a:cubicBezTo>
                <a:cubicBezTo>
                  <a:pt x="121764" y="311982"/>
                  <a:pt x="119156" y="309629"/>
                  <a:pt x="117332" y="306893"/>
                </a:cubicBezTo>
                <a:cubicBezTo>
                  <a:pt x="114593" y="302786"/>
                  <a:pt x="100921" y="282280"/>
                  <a:pt x="100917" y="282271"/>
                </a:cubicBezTo>
                <a:cubicBezTo>
                  <a:pt x="99516" y="279750"/>
                  <a:pt x="99093" y="276799"/>
                  <a:pt x="98181" y="274063"/>
                </a:cubicBezTo>
                <a:cubicBezTo>
                  <a:pt x="82504" y="250550"/>
                  <a:pt x="101295" y="280293"/>
                  <a:pt x="89973" y="257649"/>
                </a:cubicBezTo>
                <a:cubicBezTo>
                  <a:pt x="88503" y="254707"/>
                  <a:pt x="85973" y="252382"/>
                  <a:pt x="84502" y="249441"/>
                </a:cubicBezTo>
                <a:lnTo>
                  <a:pt x="84136" y="248344"/>
                </a:lnTo>
                <a:lnTo>
                  <a:pt x="83921" y="248656"/>
                </a:lnTo>
                <a:cubicBezTo>
                  <a:pt x="83976" y="248942"/>
                  <a:pt x="83709" y="247846"/>
                  <a:pt x="81465" y="241114"/>
                </a:cubicBezTo>
                <a:lnTo>
                  <a:pt x="76702" y="233970"/>
                </a:lnTo>
                <a:lnTo>
                  <a:pt x="67177" y="219682"/>
                </a:lnTo>
                <a:cubicBezTo>
                  <a:pt x="64393" y="215505"/>
                  <a:pt x="64454" y="209982"/>
                  <a:pt x="62415" y="205395"/>
                </a:cubicBezTo>
                <a:cubicBezTo>
                  <a:pt x="50107" y="177703"/>
                  <a:pt x="63953" y="217156"/>
                  <a:pt x="55271" y="191107"/>
                </a:cubicBezTo>
                <a:lnTo>
                  <a:pt x="50508" y="183964"/>
                </a:lnTo>
                <a:cubicBezTo>
                  <a:pt x="49115" y="181876"/>
                  <a:pt x="48921" y="179201"/>
                  <a:pt x="48127" y="176820"/>
                </a:cubicBezTo>
                <a:cubicBezTo>
                  <a:pt x="46934" y="173241"/>
                  <a:pt x="40989" y="155403"/>
                  <a:pt x="40983" y="155389"/>
                </a:cubicBezTo>
                <a:cubicBezTo>
                  <a:pt x="39821" y="152774"/>
                  <a:pt x="37501" y="150805"/>
                  <a:pt x="36221" y="148245"/>
                </a:cubicBezTo>
                <a:cubicBezTo>
                  <a:pt x="33006" y="141814"/>
                  <a:pt x="32921" y="133395"/>
                  <a:pt x="31458" y="126814"/>
                </a:cubicBezTo>
                <a:cubicBezTo>
                  <a:pt x="28823" y="114957"/>
                  <a:pt x="26922" y="120122"/>
                  <a:pt x="19552" y="105382"/>
                </a:cubicBezTo>
                <a:cubicBezTo>
                  <a:pt x="16315" y="98909"/>
                  <a:pt x="14867" y="72813"/>
                  <a:pt x="14790" y="72045"/>
                </a:cubicBezTo>
                <a:cubicBezTo>
                  <a:pt x="12409" y="69664"/>
                  <a:pt x="9514" y="67703"/>
                  <a:pt x="7646" y="64901"/>
                </a:cubicBezTo>
                <a:cubicBezTo>
                  <a:pt x="6254" y="62812"/>
                  <a:pt x="5810" y="60207"/>
                  <a:pt x="5265" y="57757"/>
                </a:cubicBezTo>
                <a:cubicBezTo>
                  <a:pt x="4218" y="53044"/>
                  <a:pt x="3747" y="48220"/>
                  <a:pt x="2883" y="43470"/>
                </a:cubicBezTo>
                <a:cubicBezTo>
                  <a:pt x="2159" y="39488"/>
                  <a:pt x="899" y="37517"/>
                  <a:pt x="502" y="31564"/>
                </a:cubicBezTo>
                <a:cubicBezTo>
                  <a:pt x="105" y="25611"/>
                  <a:pt x="-396" y="8424"/>
                  <a:pt x="502" y="7751"/>
                </a:cubicBezTo>
                <a:cubicBezTo>
                  <a:pt x="9179" y="1244"/>
                  <a:pt x="13359" y="-73"/>
                  <a:pt x="19828" y="3"/>
                </a:cubicBezTo>
                <a:close/>
              </a:path>
            </a:pathLst>
          </a:custGeom>
          <a:gradFill>
            <a:gsLst>
              <a:gs pos="0">
                <a:srgbClr val="A80404">
                  <a:alpha val="50000"/>
                </a:srgbClr>
              </a:gs>
              <a:gs pos="100000">
                <a:srgbClr val="A80404"/>
              </a:gs>
            </a:gsLst>
            <a:lin ang="5400000" scaled="1"/>
          </a:gradFill>
          <a:ln>
            <a:noFill/>
          </a:ln>
          <a:effectLst>
            <a:outerShdw blurRad="38100" dist="25400" dir="18000000" algn="bl" rotWithShape="0">
              <a:prstClr val="black">
                <a:alpha val="67000"/>
              </a:prstClr>
            </a:outerShdw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Leaf9"/>
          <p:cNvPicPr>
            <a:picLocks noChangeAspect="1"/>
          </p:cNvPicPr>
          <p:nvPr/>
        </p:nvPicPr>
        <p:blipFill>
          <a:blip r:embed="rId3"/>
          <a:srcRect l="71963" t="39511" b="54795"/>
          <a:stretch>
            <a:fillRect/>
          </a:stretch>
        </p:blipFill>
        <p:spPr>
          <a:xfrm rot="3322430">
            <a:off x="6352555" y="2271957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sp>
        <p:nvSpPr>
          <p:cNvPr id="30" name="rleaf2"/>
          <p:cNvSpPr/>
          <p:nvPr/>
        </p:nvSpPr>
        <p:spPr>
          <a:xfrm rot="21318268" flipH="1">
            <a:off x="5765264" y="4335737"/>
            <a:ext cx="255296" cy="539243"/>
          </a:xfrm>
          <a:custGeom>
            <a:avLst/>
            <a:gdLst>
              <a:gd name="connsiteX0" fmla="*/ 19828 w 255296"/>
              <a:gd name="connsiteY0" fmla="*/ 3 h 539243"/>
              <a:gd name="connsiteX1" fmla="*/ 52890 w 255296"/>
              <a:gd name="connsiteY1" fmla="*/ 607 h 539243"/>
              <a:gd name="connsiteX2" fmla="*/ 60033 w 255296"/>
              <a:gd name="connsiteY2" fmla="*/ 2989 h 539243"/>
              <a:gd name="connsiteX3" fmla="*/ 67177 w 255296"/>
              <a:gd name="connsiteY3" fmla="*/ 5370 h 539243"/>
              <a:gd name="connsiteX4" fmla="*/ 88608 w 255296"/>
              <a:gd name="connsiteY4" fmla="*/ 14895 h 539243"/>
              <a:gd name="connsiteX5" fmla="*/ 102896 w 255296"/>
              <a:gd name="connsiteY5" fmla="*/ 24420 h 539243"/>
              <a:gd name="connsiteX6" fmla="*/ 117183 w 255296"/>
              <a:gd name="connsiteY6" fmla="*/ 33945 h 539243"/>
              <a:gd name="connsiteX7" fmla="*/ 124327 w 255296"/>
              <a:gd name="connsiteY7" fmla="*/ 41089 h 539243"/>
              <a:gd name="connsiteX8" fmla="*/ 131471 w 255296"/>
              <a:gd name="connsiteY8" fmla="*/ 45851 h 539243"/>
              <a:gd name="connsiteX9" fmla="*/ 133852 w 255296"/>
              <a:gd name="connsiteY9" fmla="*/ 52995 h 539243"/>
              <a:gd name="connsiteX10" fmla="*/ 140996 w 255296"/>
              <a:gd name="connsiteY10" fmla="*/ 55376 h 539243"/>
              <a:gd name="connsiteX11" fmla="*/ 148140 w 255296"/>
              <a:gd name="connsiteY11" fmla="*/ 69664 h 539243"/>
              <a:gd name="connsiteX12" fmla="*/ 152902 w 255296"/>
              <a:gd name="connsiteY12" fmla="*/ 76807 h 539243"/>
              <a:gd name="connsiteX13" fmla="*/ 157665 w 255296"/>
              <a:gd name="connsiteY13" fmla="*/ 91095 h 539243"/>
              <a:gd name="connsiteX14" fmla="*/ 162427 w 255296"/>
              <a:gd name="connsiteY14" fmla="*/ 98239 h 539243"/>
              <a:gd name="connsiteX15" fmla="*/ 167190 w 255296"/>
              <a:gd name="connsiteY15" fmla="*/ 112526 h 539243"/>
              <a:gd name="connsiteX16" fmla="*/ 174333 w 255296"/>
              <a:gd name="connsiteY16" fmla="*/ 117289 h 539243"/>
              <a:gd name="connsiteX17" fmla="*/ 176715 w 255296"/>
              <a:gd name="connsiteY17" fmla="*/ 124432 h 539243"/>
              <a:gd name="connsiteX18" fmla="*/ 181477 w 255296"/>
              <a:gd name="connsiteY18" fmla="*/ 131576 h 539243"/>
              <a:gd name="connsiteX19" fmla="*/ 183858 w 255296"/>
              <a:gd name="connsiteY19" fmla="*/ 141101 h 539243"/>
              <a:gd name="connsiteX20" fmla="*/ 186240 w 255296"/>
              <a:gd name="connsiteY20" fmla="*/ 148245 h 539243"/>
              <a:gd name="connsiteX21" fmla="*/ 191002 w 255296"/>
              <a:gd name="connsiteY21" fmla="*/ 162532 h 539243"/>
              <a:gd name="connsiteX22" fmla="*/ 198146 w 255296"/>
              <a:gd name="connsiteY22" fmla="*/ 176820 h 539243"/>
              <a:gd name="connsiteX23" fmla="*/ 202908 w 255296"/>
              <a:gd name="connsiteY23" fmla="*/ 183964 h 539243"/>
              <a:gd name="connsiteX24" fmla="*/ 205290 w 255296"/>
              <a:gd name="connsiteY24" fmla="*/ 191107 h 539243"/>
              <a:gd name="connsiteX25" fmla="*/ 212433 w 255296"/>
              <a:gd name="connsiteY25" fmla="*/ 212539 h 539243"/>
              <a:gd name="connsiteX26" fmla="*/ 221958 w 255296"/>
              <a:gd name="connsiteY26" fmla="*/ 241114 h 539243"/>
              <a:gd name="connsiteX27" fmla="*/ 226721 w 255296"/>
              <a:gd name="connsiteY27" fmla="*/ 264926 h 539243"/>
              <a:gd name="connsiteX28" fmla="*/ 231483 w 255296"/>
              <a:gd name="connsiteY28" fmla="*/ 281595 h 539243"/>
              <a:gd name="connsiteX29" fmla="*/ 233865 w 255296"/>
              <a:gd name="connsiteY29" fmla="*/ 298264 h 539243"/>
              <a:gd name="connsiteX30" fmla="*/ 238627 w 255296"/>
              <a:gd name="connsiteY30" fmla="*/ 357795 h 539243"/>
              <a:gd name="connsiteX31" fmla="*/ 241008 w 255296"/>
              <a:gd name="connsiteY31" fmla="*/ 381607 h 539243"/>
              <a:gd name="connsiteX32" fmla="*/ 243390 w 255296"/>
              <a:gd name="connsiteY32" fmla="*/ 391132 h 539243"/>
              <a:gd name="connsiteX33" fmla="*/ 245771 w 255296"/>
              <a:gd name="connsiteY33" fmla="*/ 398276 h 539243"/>
              <a:gd name="connsiteX34" fmla="*/ 250533 w 255296"/>
              <a:gd name="connsiteY34" fmla="*/ 424470 h 539243"/>
              <a:gd name="connsiteX35" fmla="*/ 252915 w 255296"/>
              <a:gd name="connsiteY35" fmla="*/ 431614 h 539243"/>
              <a:gd name="connsiteX36" fmla="*/ 255296 w 255296"/>
              <a:gd name="connsiteY36" fmla="*/ 453045 h 539243"/>
              <a:gd name="connsiteX37" fmla="*/ 252915 w 255296"/>
              <a:gd name="connsiteY37" fmla="*/ 462570 h 539243"/>
              <a:gd name="connsiteX38" fmla="*/ 250533 w 255296"/>
              <a:gd name="connsiteY38" fmla="*/ 469714 h 539243"/>
              <a:gd name="connsiteX39" fmla="*/ 248152 w 255296"/>
              <a:gd name="connsiteY39" fmla="*/ 476857 h 539243"/>
              <a:gd name="connsiteX40" fmla="*/ 243390 w 255296"/>
              <a:gd name="connsiteY40" fmla="*/ 491145 h 539243"/>
              <a:gd name="connsiteX41" fmla="*/ 236246 w 255296"/>
              <a:gd name="connsiteY41" fmla="*/ 524482 h 539243"/>
              <a:gd name="connsiteX42" fmla="*/ 226721 w 255296"/>
              <a:gd name="connsiteY42" fmla="*/ 538770 h 539243"/>
              <a:gd name="connsiteX43" fmla="*/ 224340 w 255296"/>
              <a:gd name="connsiteY43" fmla="*/ 514957 h 539243"/>
              <a:gd name="connsiteX44" fmla="*/ 221958 w 255296"/>
              <a:gd name="connsiteY44" fmla="*/ 507814 h 539243"/>
              <a:gd name="connsiteX45" fmla="*/ 217196 w 255296"/>
              <a:gd name="connsiteY45" fmla="*/ 493526 h 539243"/>
              <a:gd name="connsiteX46" fmla="*/ 210382 w 255296"/>
              <a:gd name="connsiteY46" fmla="*/ 473084 h 539243"/>
              <a:gd name="connsiteX47" fmla="*/ 210119 w 255296"/>
              <a:gd name="connsiteY47" fmla="*/ 473084 h 539243"/>
              <a:gd name="connsiteX48" fmla="*/ 209527 w 255296"/>
              <a:gd name="connsiteY48" fmla="*/ 471307 h 539243"/>
              <a:gd name="connsiteX49" fmla="*/ 200527 w 255296"/>
              <a:gd name="connsiteY49" fmla="*/ 457807 h 539243"/>
              <a:gd name="connsiteX50" fmla="*/ 200325 w 255296"/>
              <a:gd name="connsiteY50" fmla="*/ 457201 h 539243"/>
              <a:gd name="connsiteX51" fmla="*/ 201941 w 255296"/>
              <a:gd name="connsiteY51" fmla="*/ 457201 h 539243"/>
              <a:gd name="connsiteX52" fmla="*/ 201312 w 255296"/>
              <a:gd name="connsiteY52" fmla="*/ 456274 h 539243"/>
              <a:gd name="connsiteX53" fmla="*/ 201879 w 255296"/>
              <a:gd name="connsiteY53" fmla="*/ 457040 h 539243"/>
              <a:gd name="connsiteX54" fmla="*/ 202118 w 255296"/>
              <a:gd name="connsiteY54" fmla="*/ 457201 h 539243"/>
              <a:gd name="connsiteX55" fmla="*/ 202926 w 255296"/>
              <a:gd name="connsiteY55" fmla="*/ 457201 h 539243"/>
              <a:gd name="connsiteX56" fmla="*/ 199408 w 255296"/>
              <a:gd name="connsiteY56" fmla="*/ 449158 h 539243"/>
              <a:gd name="connsiteX57" fmla="*/ 191200 w 255296"/>
              <a:gd name="connsiteY57" fmla="*/ 432743 h 539243"/>
              <a:gd name="connsiteX58" fmla="*/ 180257 w 255296"/>
              <a:gd name="connsiteY58" fmla="*/ 416328 h 539243"/>
              <a:gd name="connsiteX59" fmla="*/ 177521 w 255296"/>
              <a:gd name="connsiteY59" fmla="*/ 405384 h 539243"/>
              <a:gd name="connsiteX60" fmla="*/ 172050 w 255296"/>
              <a:gd name="connsiteY60" fmla="*/ 397176 h 539243"/>
              <a:gd name="connsiteX61" fmla="*/ 158370 w 255296"/>
              <a:gd name="connsiteY61" fmla="*/ 372554 h 539243"/>
              <a:gd name="connsiteX62" fmla="*/ 144691 w 255296"/>
              <a:gd name="connsiteY62" fmla="*/ 356139 h 539243"/>
              <a:gd name="connsiteX63" fmla="*/ 141955 w 255296"/>
              <a:gd name="connsiteY63" fmla="*/ 347932 h 539243"/>
              <a:gd name="connsiteX64" fmla="*/ 136483 w 255296"/>
              <a:gd name="connsiteY64" fmla="*/ 339724 h 539243"/>
              <a:gd name="connsiteX65" fmla="*/ 125539 w 255296"/>
              <a:gd name="connsiteY65" fmla="*/ 323309 h 539243"/>
              <a:gd name="connsiteX66" fmla="*/ 122804 w 255296"/>
              <a:gd name="connsiteY66" fmla="*/ 315101 h 539243"/>
              <a:gd name="connsiteX67" fmla="*/ 117332 w 255296"/>
              <a:gd name="connsiteY67" fmla="*/ 306893 h 539243"/>
              <a:gd name="connsiteX68" fmla="*/ 100917 w 255296"/>
              <a:gd name="connsiteY68" fmla="*/ 282271 h 539243"/>
              <a:gd name="connsiteX69" fmla="*/ 98181 w 255296"/>
              <a:gd name="connsiteY69" fmla="*/ 274063 h 539243"/>
              <a:gd name="connsiteX70" fmla="*/ 89973 w 255296"/>
              <a:gd name="connsiteY70" fmla="*/ 257649 h 539243"/>
              <a:gd name="connsiteX71" fmla="*/ 84502 w 255296"/>
              <a:gd name="connsiteY71" fmla="*/ 249441 h 539243"/>
              <a:gd name="connsiteX72" fmla="*/ 84136 w 255296"/>
              <a:gd name="connsiteY72" fmla="*/ 248344 h 539243"/>
              <a:gd name="connsiteX73" fmla="*/ 83921 w 255296"/>
              <a:gd name="connsiteY73" fmla="*/ 248656 h 539243"/>
              <a:gd name="connsiteX74" fmla="*/ 81465 w 255296"/>
              <a:gd name="connsiteY74" fmla="*/ 241114 h 539243"/>
              <a:gd name="connsiteX75" fmla="*/ 76702 w 255296"/>
              <a:gd name="connsiteY75" fmla="*/ 233970 h 539243"/>
              <a:gd name="connsiteX76" fmla="*/ 67177 w 255296"/>
              <a:gd name="connsiteY76" fmla="*/ 219682 h 539243"/>
              <a:gd name="connsiteX77" fmla="*/ 62415 w 255296"/>
              <a:gd name="connsiteY77" fmla="*/ 205395 h 539243"/>
              <a:gd name="connsiteX78" fmla="*/ 55271 w 255296"/>
              <a:gd name="connsiteY78" fmla="*/ 191107 h 539243"/>
              <a:gd name="connsiteX79" fmla="*/ 50508 w 255296"/>
              <a:gd name="connsiteY79" fmla="*/ 183964 h 539243"/>
              <a:gd name="connsiteX80" fmla="*/ 48127 w 255296"/>
              <a:gd name="connsiteY80" fmla="*/ 176820 h 539243"/>
              <a:gd name="connsiteX81" fmla="*/ 40983 w 255296"/>
              <a:gd name="connsiteY81" fmla="*/ 155389 h 539243"/>
              <a:gd name="connsiteX82" fmla="*/ 36221 w 255296"/>
              <a:gd name="connsiteY82" fmla="*/ 148245 h 539243"/>
              <a:gd name="connsiteX83" fmla="*/ 31458 w 255296"/>
              <a:gd name="connsiteY83" fmla="*/ 126814 h 539243"/>
              <a:gd name="connsiteX84" fmla="*/ 19552 w 255296"/>
              <a:gd name="connsiteY84" fmla="*/ 105382 h 539243"/>
              <a:gd name="connsiteX85" fmla="*/ 14790 w 255296"/>
              <a:gd name="connsiteY85" fmla="*/ 72045 h 539243"/>
              <a:gd name="connsiteX86" fmla="*/ 7646 w 255296"/>
              <a:gd name="connsiteY86" fmla="*/ 64901 h 539243"/>
              <a:gd name="connsiteX87" fmla="*/ 5265 w 255296"/>
              <a:gd name="connsiteY87" fmla="*/ 57757 h 539243"/>
              <a:gd name="connsiteX88" fmla="*/ 2883 w 255296"/>
              <a:gd name="connsiteY88" fmla="*/ 43470 h 539243"/>
              <a:gd name="connsiteX89" fmla="*/ 502 w 255296"/>
              <a:gd name="connsiteY89" fmla="*/ 31564 h 539243"/>
              <a:gd name="connsiteX90" fmla="*/ 502 w 255296"/>
              <a:gd name="connsiteY90" fmla="*/ 7751 h 539243"/>
              <a:gd name="connsiteX91" fmla="*/ 19828 w 255296"/>
              <a:gd name="connsiteY91" fmla="*/ 3 h 53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55296" h="539243">
                <a:moveTo>
                  <a:pt x="19828" y="3"/>
                </a:moveTo>
                <a:cubicBezTo>
                  <a:pt x="26297" y="79"/>
                  <a:pt x="35055" y="1546"/>
                  <a:pt x="52890" y="607"/>
                </a:cubicBezTo>
                <a:lnTo>
                  <a:pt x="60033" y="2989"/>
                </a:lnTo>
                <a:lnTo>
                  <a:pt x="67177" y="5370"/>
                </a:lnTo>
                <a:cubicBezTo>
                  <a:pt x="84180" y="11037"/>
                  <a:pt x="77288" y="7347"/>
                  <a:pt x="88608" y="14895"/>
                </a:cubicBezTo>
                <a:cubicBezTo>
                  <a:pt x="98947" y="18341"/>
                  <a:pt x="93977" y="15501"/>
                  <a:pt x="102896" y="24420"/>
                </a:cubicBezTo>
                <a:cubicBezTo>
                  <a:pt x="106943" y="28467"/>
                  <a:pt x="112665" y="30431"/>
                  <a:pt x="117183" y="33945"/>
                </a:cubicBezTo>
                <a:cubicBezTo>
                  <a:pt x="119841" y="36013"/>
                  <a:pt x="121740" y="38933"/>
                  <a:pt x="124327" y="41089"/>
                </a:cubicBezTo>
                <a:cubicBezTo>
                  <a:pt x="126526" y="42921"/>
                  <a:pt x="129683" y="43616"/>
                  <a:pt x="131471" y="45851"/>
                </a:cubicBezTo>
                <a:cubicBezTo>
                  <a:pt x="133039" y="47811"/>
                  <a:pt x="133058" y="50614"/>
                  <a:pt x="133852" y="52995"/>
                </a:cubicBezTo>
                <a:cubicBezTo>
                  <a:pt x="136233" y="53789"/>
                  <a:pt x="139036" y="53808"/>
                  <a:pt x="140996" y="55376"/>
                </a:cubicBezTo>
                <a:cubicBezTo>
                  <a:pt x="146680" y="59923"/>
                  <a:pt x="145265" y="63915"/>
                  <a:pt x="148140" y="69664"/>
                </a:cubicBezTo>
                <a:cubicBezTo>
                  <a:pt x="149420" y="72223"/>
                  <a:pt x="151315" y="74426"/>
                  <a:pt x="152902" y="76807"/>
                </a:cubicBezTo>
                <a:cubicBezTo>
                  <a:pt x="155687" y="80984"/>
                  <a:pt x="155626" y="86507"/>
                  <a:pt x="157665" y="91095"/>
                </a:cubicBezTo>
                <a:cubicBezTo>
                  <a:pt x="158827" y="93710"/>
                  <a:pt x="160840" y="95858"/>
                  <a:pt x="162427" y="98239"/>
                </a:cubicBezTo>
                <a:cubicBezTo>
                  <a:pt x="165211" y="102416"/>
                  <a:pt x="165602" y="107764"/>
                  <a:pt x="167190" y="112526"/>
                </a:cubicBezTo>
                <a:cubicBezTo>
                  <a:pt x="169571" y="114114"/>
                  <a:pt x="172545" y="115054"/>
                  <a:pt x="174333" y="117289"/>
                </a:cubicBezTo>
                <a:cubicBezTo>
                  <a:pt x="175901" y="119249"/>
                  <a:pt x="175592" y="122187"/>
                  <a:pt x="176715" y="124432"/>
                </a:cubicBezTo>
                <a:cubicBezTo>
                  <a:pt x="177995" y="126992"/>
                  <a:pt x="180350" y="128945"/>
                  <a:pt x="181477" y="131576"/>
                </a:cubicBezTo>
                <a:cubicBezTo>
                  <a:pt x="182766" y="134584"/>
                  <a:pt x="183064" y="137926"/>
                  <a:pt x="183858" y="141101"/>
                </a:cubicBezTo>
                <a:cubicBezTo>
                  <a:pt x="184467" y="143536"/>
                  <a:pt x="185446" y="145864"/>
                  <a:pt x="186240" y="148245"/>
                </a:cubicBezTo>
                <a:lnTo>
                  <a:pt x="191002" y="162532"/>
                </a:lnTo>
                <a:cubicBezTo>
                  <a:pt x="204646" y="182997"/>
                  <a:pt x="188292" y="157110"/>
                  <a:pt x="198146" y="176820"/>
                </a:cubicBezTo>
                <a:cubicBezTo>
                  <a:pt x="199426" y="179380"/>
                  <a:pt x="201321" y="181583"/>
                  <a:pt x="202908" y="183964"/>
                </a:cubicBezTo>
                <a:cubicBezTo>
                  <a:pt x="204300" y="186052"/>
                  <a:pt x="204496" y="188726"/>
                  <a:pt x="205290" y="191107"/>
                </a:cubicBezTo>
                <a:lnTo>
                  <a:pt x="212433" y="212539"/>
                </a:lnTo>
                <a:lnTo>
                  <a:pt x="221958" y="241114"/>
                </a:lnTo>
                <a:cubicBezTo>
                  <a:pt x="224517" y="248793"/>
                  <a:pt x="224901" y="257039"/>
                  <a:pt x="226721" y="264926"/>
                </a:cubicBezTo>
                <a:cubicBezTo>
                  <a:pt x="231093" y="283869"/>
                  <a:pt x="227247" y="258299"/>
                  <a:pt x="231483" y="281595"/>
                </a:cubicBezTo>
                <a:cubicBezTo>
                  <a:pt x="232487" y="287117"/>
                  <a:pt x="233071" y="292708"/>
                  <a:pt x="233865" y="298264"/>
                </a:cubicBezTo>
                <a:cubicBezTo>
                  <a:pt x="241939" y="322487"/>
                  <a:pt x="234981" y="299445"/>
                  <a:pt x="238627" y="357795"/>
                </a:cubicBezTo>
                <a:cubicBezTo>
                  <a:pt x="239125" y="365756"/>
                  <a:pt x="240214" y="373670"/>
                  <a:pt x="241008" y="381607"/>
                </a:cubicBezTo>
                <a:cubicBezTo>
                  <a:pt x="241802" y="384782"/>
                  <a:pt x="242491" y="387985"/>
                  <a:pt x="243390" y="391132"/>
                </a:cubicBezTo>
                <a:cubicBezTo>
                  <a:pt x="244080" y="393546"/>
                  <a:pt x="245162" y="395841"/>
                  <a:pt x="245771" y="398276"/>
                </a:cubicBezTo>
                <a:cubicBezTo>
                  <a:pt x="250111" y="415638"/>
                  <a:pt x="246279" y="405330"/>
                  <a:pt x="250533" y="424470"/>
                </a:cubicBezTo>
                <a:cubicBezTo>
                  <a:pt x="251078" y="426920"/>
                  <a:pt x="252502" y="429138"/>
                  <a:pt x="252915" y="431614"/>
                </a:cubicBezTo>
                <a:cubicBezTo>
                  <a:pt x="254097" y="438704"/>
                  <a:pt x="254502" y="445901"/>
                  <a:pt x="255296" y="453045"/>
                </a:cubicBezTo>
                <a:lnTo>
                  <a:pt x="252915" y="462570"/>
                </a:lnTo>
                <a:cubicBezTo>
                  <a:pt x="252306" y="465005"/>
                  <a:pt x="251327" y="467333"/>
                  <a:pt x="250533" y="469714"/>
                </a:cubicBezTo>
                <a:lnTo>
                  <a:pt x="248152" y="476857"/>
                </a:lnTo>
                <a:cubicBezTo>
                  <a:pt x="246565" y="481620"/>
                  <a:pt x="244442" y="486236"/>
                  <a:pt x="243390" y="491145"/>
                </a:cubicBezTo>
                <a:cubicBezTo>
                  <a:pt x="234379" y="533197"/>
                  <a:pt x="247743" y="489988"/>
                  <a:pt x="236246" y="524482"/>
                </a:cubicBezTo>
                <a:cubicBezTo>
                  <a:pt x="236246" y="524482"/>
                  <a:pt x="231191" y="542346"/>
                  <a:pt x="226721" y="538770"/>
                </a:cubicBezTo>
                <a:cubicBezTo>
                  <a:pt x="220492" y="533787"/>
                  <a:pt x="225134" y="522895"/>
                  <a:pt x="224340" y="514957"/>
                </a:cubicBezTo>
                <a:lnTo>
                  <a:pt x="221958" y="507814"/>
                </a:lnTo>
                <a:lnTo>
                  <a:pt x="217196" y="493526"/>
                </a:lnTo>
                <a:lnTo>
                  <a:pt x="210382" y="473084"/>
                </a:lnTo>
                <a:lnTo>
                  <a:pt x="210119" y="473084"/>
                </a:lnTo>
                <a:lnTo>
                  <a:pt x="209527" y="471307"/>
                </a:lnTo>
                <a:lnTo>
                  <a:pt x="200527" y="457807"/>
                </a:lnTo>
                <a:lnTo>
                  <a:pt x="200325" y="457201"/>
                </a:lnTo>
                <a:lnTo>
                  <a:pt x="201941" y="457201"/>
                </a:lnTo>
                <a:lnTo>
                  <a:pt x="201312" y="456274"/>
                </a:lnTo>
                <a:cubicBezTo>
                  <a:pt x="200693" y="455402"/>
                  <a:pt x="201218" y="456208"/>
                  <a:pt x="201879" y="457040"/>
                </a:cubicBezTo>
                <a:lnTo>
                  <a:pt x="202118" y="457201"/>
                </a:lnTo>
                <a:lnTo>
                  <a:pt x="202926" y="457201"/>
                </a:lnTo>
                <a:lnTo>
                  <a:pt x="199408" y="449158"/>
                </a:lnTo>
                <a:cubicBezTo>
                  <a:pt x="188797" y="427932"/>
                  <a:pt x="198082" y="453382"/>
                  <a:pt x="191200" y="432743"/>
                </a:cubicBezTo>
                <a:cubicBezTo>
                  <a:pt x="189119" y="426505"/>
                  <a:pt x="183198" y="422210"/>
                  <a:pt x="180257" y="416328"/>
                </a:cubicBezTo>
                <a:cubicBezTo>
                  <a:pt x="178575" y="412965"/>
                  <a:pt x="178433" y="409032"/>
                  <a:pt x="177521" y="405384"/>
                </a:cubicBezTo>
                <a:lnTo>
                  <a:pt x="172050" y="397176"/>
                </a:lnTo>
                <a:cubicBezTo>
                  <a:pt x="159506" y="378359"/>
                  <a:pt x="163187" y="387002"/>
                  <a:pt x="158370" y="372554"/>
                </a:cubicBezTo>
                <a:cubicBezTo>
                  <a:pt x="152323" y="366507"/>
                  <a:pt x="148498" y="363753"/>
                  <a:pt x="144691" y="356139"/>
                </a:cubicBezTo>
                <a:cubicBezTo>
                  <a:pt x="143400" y="353560"/>
                  <a:pt x="142867" y="350667"/>
                  <a:pt x="141955" y="347932"/>
                </a:cubicBezTo>
                <a:lnTo>
                  <a:pt x="136483" y="339724"/>
                </a:lnTo>
                <a:cubicBezTo>
                  <a:pt x="132835" y="334253"/>
                  <a:pt x="128733" y="329057"/>
                  <a:pt x="125539" y="323309"/>
                </a:cubicBezTo>
                <a:cubicBezTo>
                  <a:pt x="124139" y="320788"/>
                  <a:pt x="123716" y="317837"/>
                  <a:pt x="122804" y="315101"/>
                </a:cubicBezTo>
                <a:cubicBezTo>
                  <a:pt x="121764" y="311982"/>
                  <a:pt x="119156" y="309629"/>
                  <a:pt x="117332" y="306893"/>
                </a:cubicBezTo>
                <a:cubicBezTo>
                  <a:pt x="114593" y="302786"/>
                  <a:pt x="100921" y="282280"/>
                  <a:pt x="100917" y="282271"/>
                </a:cubicBezTo>
                <a:cubicBezTo>
                  <a:pt x="99516" y="279750"/>
                  <a:pt x="99093" y="276799"/>
                  <a:pt x="98181" y="274063"/>
                </a:cubicBezTo>
                <a:cubicBezTo>
                  <a:pt x="82504" y="250550"/>
                  <a:pt x="101295" y="280293"/>
                  <a:pt x="89973" y="257649"/>
                </a:cubicBezTo>
                <a:cubicBezTo>
                  <a:pt x="88503" y="254707"/>
                  <a:pt x="85973" y="252382"/>
                  <a:pt x="84502" y="249441"/>
                </a:cubicBezTo>
                <a:lnTo>
                  <a:pt x="84136" y="248344"/>
                </a:lnTo>
                <a:lnTo>
                  <a:pt x="83921" y="248656"/>
                </a:lnTo>
                <a:cubicBezTo>
                  <a:pt x="83976" y="248942"/>
                  <a:pt x="83709" y="247846"/>
                  <a:pt x="81465" y="241114"/>
                </a:cubicBezTo>
                <a:lnTo>
                  <a:pt x="76702" y="233970"/>
                </a:lnTo>
                <a:lnTo>
                  <a:pt x="67177" y="219682"/>
                </a:lnTo>
                <a:cubicBezTo>
                  <a:pt x="64393" y="215505"/>
                  <a:pt x="64454" y="209982"/>
                  <a:pt x="62415" y="205395"/>
                </a:cubicBezTo>
                <a:cubicBezTo>
                  <a:pt x="50107" y="177703"/>
                  <a:pt x="63953" y="217156"/>
                  <a:pt x="55271" y="191107"/>
                </a:cubicBezTo>
                <a:lnTo>
                  <a:pt x="50508" y="183964"/>
                </a:lnTo>
                <a:cubicBezTo>
                  <a:pt x="49115" y="181876"/>
                  <a:pt x="48921" y="179201"/>
                  <a:pt x="48127" y="176820"/>
                </a:cubicBezTo>
                <a:cubicBezTo>
                  <a:pt x="46934" y="173241"/>
                  <a:pt x="40989" y="155403"/>
                  <a:pt x="40983" y="155389"/>
                </a:cubicBezTo>
                <a:cubicBezTo>
                  <a:pt x="39821" y="152774"/>
                  <a:pt x="37501" y="150805"/>
                  <a:pt x="36221" y="148245"/>
                </a:cubicBezTo>
                <a:cubicBezTo>
                  <a:pt x="33006" y="141814"/>
                  <a:pt x="32921" y="133395"/>
                  <a:pt x="31458" y="126814"/>
                </a:cubicBezTo>
                <a:cubicBezTo>
                  <a:pt x="28823" y="114957"/>
                  <a:pt x="26922" y="120122"/>
                  <a:pt x="19552" y="105382"/>
                </a:cubicBezTo>
                <a:cubicBezTo>
                  <a:pt x="16315" y="98909"/>
                  <a:pt x="14867" y="72813"/>
                  <a:pt x="14790" y="72045"/>
                </a:cubicBezTo>
                <a:cubicBezTo>
                  <a:pt x="12409" y="69664"/>
                  <a:pt x="9514" y="67703"/>
                  <a:pt x="7646" y="64901"/>
                </a:cubicBezTo>
                <a:cubicBezTo>
                  <a:pt x="6254" y="62812"/>
                  <a:pt x="5810" y="60207"/>
                  <a:pt x="5265" y="57757"/>
                </a:cubicBezTo>
                <a:cubicBezTo>
                  <a:pt x="4218" y="53044"/>
                  <a:pt x="3747" y="48220"/>
                  <a:pt x="2883" y="43470"/>
                </a:cubicBezTo>
                <a:cubicBezTo>
                  <a:pt x="2159" y="39488"/>
                  <a:pt x="899" y="37517"/>
                  <a:pt x="502" y="31564"/>
                </a:cubicBezTo>
                <a:cubicBezTo>
                  <a:pt x="105" y="25611"/>
                  <a:pt x="-396" y="8424"/>
                  <a:pt x="502" y="7751"/>
                </a:cubicBezTo>
                <a:cubicBezTo>
                  <a:pt x="9179" y="1244"/>
                  <a:pt x="13359" y="-73"/>
                  <a:pt x="19828" y="3"/>
                </a:cubicBezTo>
                <a:close/>
              </a:path>
            </a:pathLst>
          </a:custGeom>
          <a:gradFill>
            <a:gsLst>
              <a:gs pos="0">
                <a:srgbClr val="A80404">
                  <a:alpha val="50000"/>
                </a:srgbClr>
              </a:gs>
              <a:gs pos="100000">
                <a:srgbClr val="A80404"/>
              </a:gs>
            </a:gsLst>
            <a:lin ang="5400000" scaled="1"/>
          </a:gradFill>
          <a:ln>
            <a:noFill/>
          </a:ln>
          <a:effectLst>
            <a:outerShdw blurRad="38100" dist="25400" dir="18000000" algn="bl" rotWithShape="0">
              <a:prstClr val="black">
                <a:alpha val="67000"/>
              </a:prstClr>
            </a:outerShdw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Leaf10"/>
          <p:cNvPicPr>
            <a:picLocks noChangeAspect="1"/>
          </p:cNvPicPr>
          <p:nvPr/>
        </p:nvPicPr>
        <p:blipFill>
          <a:blip r:embed="rId3"/>
          <a:srcRect l="71963" t="39511" b="54795"/>
          <a:stretch>
            <a:fillRect/>
          </a:stretch>
        </p:blipFill>
        <p:spPr>
          <a:xfrm rot="17995838" flipH="1">
            <a:off x="5378776" y="4420878"/>
            <a:ext cx="765747" cy="390525"/>
          </a:xfrm>
          <a:custGeom>
            <a:avLst/>
            <a:gdLst>
              <a:gd name="connsiteX0" fmla="*/ 382896 w 765747"/>
              <a:gd name="connsiteY0" fmla="*/ 0 h 390525"/>
              <a:gd name="connsiteX1" fmla="*/ 757971 w 765747"/>
              <a:gd name="connsiteY1" fmla="*/ 174924 h 390525"/>
              <a:gd name="connsiteX2" fmla="*/ 765747 w 765747"/>
              <a:gd name="connsiteY2" fmla="*/ 219064 h 390525"/>
              <a:gd name="connsiteX3" fmla="*/ 765747 w 765747"/>
              <a:gd name="connsiteY3" fmla="*/ 219087 h 390525"/>
              <a:gd name="connsiteX4" fmla="*/ 758790 w 765747"/>
              <a:gd name="connsiteY4" fmla="*/ 261180 h 390525"/>
              <a:gd name="connsiteX5" fmla="*/ 401946 w 765747"/>
              <a:gd name="connsiteY5" fmla="*/ 390525 h 390525"/>
              <a:gd name="connsiteX6" fmla="*/ 43 w 765747"/>
              <a:gd name="connsiteY6" fmla="*/ 219075 h 390525"/>
              <a:gd name="connsiteX7" fmla="*/ 382896 w 765747"/>
              <a:gd name="connsiteY7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747" h="390525">
                <a:moveTo>
                  <a:pt x="382896" y="0"/>
                </a:moveTo>
                <a:cubicBezTo>
                  <a:pt x="567910" y="0"/>
                  <a:pt x="722271" y="75095"/>
                  <a:pt x="757971" y="174924"/>
                </a:cubicBezTo>
                <a:lnTo>
                  <a:pt x="765747" y="219064"/>
                </a:lnTo>
                <a:lnTo>
                  <a:pt x="765747" y="219087"/>
                </a:lnTo>
                <a:lnTo>
                  <a:pt x="758790" y="261180"/>
                </a:lnTo>
                <a:cubicBezTo>
                  <a:pt x="726736" y="351893"/>
                  <a:pt x="586960" y="390525"/>
                  <a:pt x="401946" y="390525"/>
                </a:cubicBezTo>
                <a:cubicBezTo>
                  <a:pt x="190502" y="390525"/>
                  <a:pt x="3218" y="284163"/>
                  <a:pt x="43" y="219075"/>
                </a:cubicBezTo>
                <a:cubicBezTo>
                  <a:pt x="-3132" y="153988"/>
                  <a:pt x="171452" y="0"/>
                  <a:pt x="382896" y="0"/>
                </a:cubicBezTo>
                <a:close/>
              </a:path>
            </a:pathLst>
          </a:custGeom>
        </p:spPr>
      </p:pic>
      <p:sp>
        <p:nvSpPr>
          <p:cNvPr id="34" name="文本框 33"/>
          <p:cNvSpPr txBox="1"/>
          <p:nvPr/>
        </p:nvSpPr>
        <p:spPr>
          <a:xfrm>
            <a:off x="653551" y="109385"/>
            <a:ext cx="42667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2">
                    <a:lumMod val="10000"/>
                  </a:schemeClr>
                </a:solidFill>
              </a:rPr>
              <a:t>总结</a:t>
            </a:r>
            <a:endParaRPr lang="zh-CN" altLang="en-US" sz="4000" b="1" dirty="0" smtClean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7596">
            <a:off x="5072046" y="3857872"/>
            <a:ext cx="1571665" cy="141329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94" y="1659396"/>
            <a:ext cx="1438155" cy="14652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908050" y="488315"/>
            <a:ext cx="3757295" cy="60623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2">
                    <a:lumMod val="10000"/>
                  </a:schemeClr>
                </a:solidFill>
              </a:rPr>
              <a:t>郭靖这样的人，放在现实生活中，学习比较吃力，但是比较勤奋，后来考一个一本大学，放在工作中，只要条件不是太差，他会凭借自己的勤奋、正直、勇敢，仍会有很好的作为，而且为人仗义，如果公司创业，将郭靖带上，很可能成为大公司的重要领导</a:t>
            </a:r>
            <a:endParaRPr lang="zh-CN" altLang="en-US" sz="2800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zh-CN" altLang="en-US" sz="28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375925" y="1653290"/>
            <a:ext cx="2974600" cy="3784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2">
                    <a:lumMod val="10000"/>
                  </a:schemeClr>
                </a:solidFill>
              </a:rPr>
              <a:t>黄蓉的智慧，很有高度，不但适度表现理性与感性，更有全观剧，懂天地道义，因果循环，以理为纲，以法为脉真正引导世事往好的方面发展，很适合做外交</a:t>
            </a:r>
            <a:endParaRPr lang="zh-CN" altLang="en-US" sz="24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5E-6 -1.11111E-6 L -1.25E-6 0.78611 " pathEditMode="relative" rAng="0" ptsTypes="AA">
                                      <p:cBhvr>
                                        <p:cTn id="60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3914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7.40741E-7 L 0.02006 0.7037 " pathEditMode="relative" rAng="0" ptsTypes="AA">
                                      <p:cBhvr>
                                        <p:cTn id="62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3518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4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2.70833E-6 -1.85185E-6 L -0.03112 0.47523 " pathEditMode="relative" rAng="0" ptsTypes="AA">
                                      <p:cBhvr>
                                        <p:cTn id="6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2375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 3.33333E-6 L 0.00833 0.75486 " pathEditMode="relative" rAng="0" ptsTypes="AA">
                                      <p:cBhvr>
                                        <p:cTn id="68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3773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3.7037E-7 L 0.00339 0.7544 " pathEditMode="relative" rAng="0" ptsTypes="AA">
                                      <p:cBhvr>
                                        <p:cTn id="70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3770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4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" presetClass="emph" presetSubtype="0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6" dur="2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8" dur="2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80" dur="25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2" dur="25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84" dur="25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6" dur="2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2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90" dur="2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7" grpId="0" bldLvl="0" animBg="1"/>
      <p:bldP spid="30" grpId="0" bldLvl="0" animBg="1"/>
      <p:bldP spid="34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1"/>
          <p:cNvSpPr/>
          <p:nvPr/>
        </p:nvSpPr>
        <p:spPr>
          <a:xfrm>
            <a:off x="9101546" y="716527"/>
            <a:ext cx="814803" cy="814803"/>
          </a:xfrm>
          <a:prstGeom prst="ellipse">
            <a:avLst/>
          </a:prstGeom>
          <a:solidFill>
            <a:schemeClr val="accent2">
              <a:lumMod val="75000"/>
              <a:alpha val="1000"/>
            </a:schemeClr>
          </a:solidFill>
          <a:ln>
            <a:noFill/>
          </a:ln>
          <a:effectLst>
            <a:glow rad="190500">
              <a:schemeClr val="tx1"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b2"/>
          <p:cNvSpPr/>
          <p:nvPr/>
        </p:nvSpPr>
        <p:spPr>
          <a:xfrm>
            <a:off x="9109405" y="724385"/>
            <a:ext cx="806945" cy="806945"/>
          </a:xfrm>
          <a:prstGeom prst="ellipse">
            <a:avLst/>
          </a:prstGeom>
          <a:solidFill>
            <a:schemeClr val="accent1">
              <a:lumMod val="75000"/>
              <a:alpha val="1000"/>
            </a:schemeClr>
          </a:solidFill>
          <a:ln>
            <a:noFill/>
          </a:ln>
          <a:effectLst>
            <a:glow rad="317500">
              <a:srgbClr val="F7B4A7">
                <a:alpha val="7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b3"/>
          <p:cNvSpPr/>
          <p:nvPr/>
        </p:nvSpPr>
        <p:spPr>
          <a:xfrm>
            <a:off x="9340994" y="955975"/>
            <a:ext cx="575355" cy="575355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"/>
            </a:schemeClr>
          </a:solidFill>
          <a:ln>
            <a:noFill/>
          </a:ln>
          <a:effectLst>
            <a:glow rad="254000">
              <a:srgbClr val="F7B4A7">
                <a:alpha val="3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b4"/>
          <p:cNvSpPr/>
          <p:nvPr/>
        </p:nvSpPr>
        <p:spPr>
          <a:xfrm>
            <a:off x="9336043" y="1046325"/>
            <a:ext cx="456168" cy="456168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"/>
            </a:schemeClr>
          </a:solidFill>
          <a:ln>
            <a:noFill/>
          </a:ln>
          <a:effectLst>
            <a:glow rad="190500">
              <a:srgbClr val="F7B4A7">
                <a:alpha val="26667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b5"/>
          <p:cNvSpPr/>
          <p:nvPr/>
        </p:nvSpPr>
        <p:spPr>
          <a:xfrm>
            <a:off x="9564127" y="1184774"/>
            <a:ext cx="234815" cy="234815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"/>
            </a:schemeClr>
          </a:solidFill>
          <a:ln>
            <a:noFill/>
          </a:ln>
          <a:effectLst>
            <a:glow rad="190500">
              <a:srgbClr val="F7B4A7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wall1"/>
          <p:cNvPicPr>
            <a:picLocks noChangeAspect="1"/>
          </p:cNvPicPr>
          <p:nvPr/>
        </p:nvPicPr>
        <p:blipFill rotWithShape="1">
          <a:blip r:embed="rId1"/>
          <a:srcRect l="70590" r="9678"/>
          <a:stretch>
            <a:fillRect/>
          </a:stretch>
        </p:blipFill>
        <p:spPr>
          <a:xfrm>
            <a:off x="11487417" y="3863649"/>
            <a:ext cx="667657" cy="1902117"/>
          </a:xfrm>
          <a:prstGeom prst="rect">
            <a:avLst/>
          </a:prstGeom>
        </p:spPr>
      </p:pic>
      <p:pic>
        <p:nvPicPr>
          <p:cNvPr id="24" name="roof1"/>
          <p:cNvPicPr>
            <a:picLocks noChangeAspect="1"/>
          </p:cNvPicPr>
          <p:nvPr/>
        </p:nvPicPr>
        <p:blipFill rotWithShape="1">
          <a:blip r:embed="rId2"/>
          <a:srcRect b="43635"/>
          <a:stretch>
            <a:fillRect/>
          </a:stretch>
        </p:blipFill>
        <p:spPr>
          <a:xfrm>
            <a:off x="7430756" y="3429000"/>
            <a:ext cx="6169687" cy="1955271"/>
          </a:xfrm>
          <a:prstGeom prst="rect">
            <a:avLst/>
          </a:prstGeom>
        </p:spPr>
      </p:pic>
      <p:pic>
        <p:nvPicPr>
          <p:cNvPr id="28" name="win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30634" y="4737525"/>
            <a:ext cx="411267" cy="502298"/>
          </a:xfrm>
          <a:prstGeom prst="rect">
            <a:avLst/>
          </a:prstGeom>
        </p:spPr>
      </p:pic>
      <p:pic>
        <p:nvPicPr>
          <p:cNvPr id="33" name="wall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60024">
            <a:off x="4027137" y="4228435"/>
            <a:ext cx="158895" cy="1136987"/>
          </a:xfrm>
          <a:prstGeom prst="rect">
            <a:avLst/>
          </a:prstGeom>
        </p:spPr>
      </p:pic>
      <p:pic>
        <p:nvPicPr>
          <p:cNvPr id="31" name="roof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26286">
            <a:off x="1957679" y="3545023"/>
            <a:ext cx="1105537" cy="502298"/>
          </a:xfrm>
          <a:prstGeom prst="rect">
            <a:avLst/>
          </a:prstGeom>
        </p:spPr>
      </p:pic>
      <p:pic>
        <p:nvPicPr>
          <p:cNvPr id="29" name="roof2"/>
          <p:cNvPicPr>
            <a:picLocks noChangeAspect="1"/>
          </p:cNvPicPr>
          <p:nvPr/>
        </p:nvPicPr>
        <p:blipFill rotWithShape="1">
          <a:blip r:embed="rId2"/>
          <a:srcRect b="43635"/>
          <a:stretch>
            <a:fillRect/>
          </a:stretch>
        </p:blipFill>
        <p:spPr>
          <a:xfrm rot="2233149">
            <a:off x="1190395" y="3385892"/>
            <a:ext cx="4610883" cy="1461261"/>
          </a:xfrm>
          <a:prstGeom prst="rect">
            <a:avLst/>
          </a:prstGeom>
        </p:spPr>
      </p:pic>
      <p:pic>
        <p:nvPicPr>
          <p:cNvPr id="32" name="win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60024">
            <a:off x="2456667" y="4314184"/>
            <a:ext cx="411267" cy="502298"/>
          </a:xfrm>
          <a:prstGeom prst="rect">
            <a:avLst/>
          </a:prstGeom>
        </p:spPr>
      </p:pic>
      <p:pic>
        <p:nvPicPr>
          <p:cNvPr id="41" name="roof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218258">
            <a:off x="-219047" y="2772109"/>
            <a:ext cx="3130970" cy="2761727"/>
          </a:xfrm>
          <a:prstGeom prst="rect">
            <a:avLst/>
          </a:prstGeom>
        </p:spPr>
      </p:pic>
      <p:pic>
        <p:nvPicPr>
          <p:cNvPr id="42" name="wall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06363" flipH="1">
            <a:off x="114543" y="3351392"/>
            <a:ext cx="329278" cy="250886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/>
          <a:srcRect t="71513"/>
          <a:stretch>
            <a:fillRect/>
          </a:stretch>
        </p:blipFill>
        <p:spPr>
          <a:xfrm>
            <a:off x="-529" y="4904509"/>
            <a:ext cx="12193057" cy="1953788"/>
          </a:xfrm>
          <a:prstGeom prst="rect">
            <a:avLst/>
          </a:prstGeom>
        </p:spPr>
      </p:pic>
      <p:pic>
        <p:nvPicPr>
          <p:cNvPr id="39" name="dot2"/>
          <p:cNvPicPr>
            <a:picLocks noChangeAspect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7" t="27387" r="56974" b="51064"/>
          <a:stretch>
            <a:fillRect/>
          </a:stretch>
        </p:blipFill>
        <p:spPr>
          <a:xfrm>
            <a:off x="5738812" y="2571749"/>
            <a:ext cx="944449" cy="1219201"/>
          </a:xfrm>
          <a:prstGeom prst="rect">
            <a:avLst/>
          </a:prstGeom>
        </p:spPr>
      </p:pic>
      <p:pic>
        <p:nvPicPr>
          <p:cNvPr id="38" name="dot1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93931" y="0"/>
            <a:ext cx="1213209" cy="1127858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223754" y="1215645"/>
            <a:ext cx="1661993" cy="3812661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dist"/>
            <a:r>
              <a:rPr lang="zh-CN" altLang="en-US" sz="9600" b="1" spc="-300" dirty="0">
                <a:solidFill>
                  <a:srgbClr val="A80404"/>
                </a:solidFill>
                <a:latin typeface="+mj-ea"/>
                <a:ea typeface="+mj-ea"/>
              </a:rPr>
              <a:t>谢谢</a:t>
            </a:r>
            <a:endParaRPr lang="zh-CN" altLang="en-US" sz="9600" b="1" spc="-300" dirty="0">
              <a:solidFill>
                <a:srgbClr val="A80404"/>
              </a:solidFill>
              <a:latin typeface="+mj-ea"/>
              <a:ea typeface="+mj-ea"/>
            </a:endParaRPr>
          </a:p>
        </p:txBody>
      </p:sp>
      <p:pic>
        <p:nvPicPr>
          <p:cNvPr id="43" name="win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86627">
            <a:off x="558276" y="4322161"/>
            <a:ext cx="191149" cy="361607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34" grpId="0"/>
    </p:bldLst>
  </p:timing>
</p:sld>
</file>

<file path=ppt/tags/tag1.xml><?xml version="1.0" encoding="utf-8"?>
<p:tagLst xmlns:p="http://schemas.openxmlformats.org/presentationml/2006/main">
  <p:tag name="ISPRING_CUSTOM_TIMING_USED" val="1"/>
  <p:tag name="ISPRING_SLIDE_ID_2" val="{961CECA7-AC51-4448-A898-25297C76219E}"/>
  <p:tag name="GENSWF_ADVANCE_TIME" val="4.5"/>
</p:tagLst>
</file>

<file path=ppt/tags/tag2.xml><?xml version="1.0" encoding="utf-8"?>
<p:tagLst xmlns:p="http://schemas.openxmlformats.org/presentationml/2006/main">
  <p:tag name="ISPRING_CUSTOM_TIMING_USED" val="1"/>
  <p:tag name="ISPRING_SLIDE_ID_2" val="{EEC8AAFA-F48F-4C9A-BA55-7943B1B256D7}"/>
  <p:tag name="GENSWF_ADVANCE_TIME" val="18.695"/>
  <p:tag name="TIMING" val="|8.631|4.953"/>
</p:tagLst>
</file>

<file path=ppt/tags/tag3.xml><?xml version="1.0" encoding="utf-8"?>
<p:tagLst xmlns:p="http://schemas.openxmlformats.org/presentationml/2006/main">
  <p:tag name="ISPRING_CUSTOM_TIMING_USED" val="1"/>
  <p:tag name="ISPRING_SLIDE_ID_2" val="{E911964F-49A9-4028-B962-07F7822AB919}"/>
  <p:tag name="GENSWF_ADVANCE_TIME" val="11"/>
</p:tagLst>
</file>

<file path=ppt/tags/tag4.xml><?xml version="1.0" encoding="utf-8"?>
<p:tagLst xmlns:p="http://schemas.openxmlformats.org/presentationml/2006/main">
  <p:tag name="ISPRING_CUSTOM_TIMING_USED" val="1"/>
  <p:tag name="ISPRING_SLIDE_ID_2" val="{3A729BFE-8285-4829-843B-6468231F0B47}"/>
  <p:tag name="GENSWF_ADVANCE_TIME" val="19.12"/>
  <p:tag name="TIMING" val="|14.172"/>
</p:tagLst>
</file>

<file path=ppt/tags/tag5.xml><?xml version="1.0" encoding="utf-8"?>
<p:tagLst xmlns:p="http://schemas.openxmlformats.org/presentationml/2006/main">
  <p:tag name="ISPRING_CUSTOM_TIMING_USED" val="1"/>
  <p:tag name="ISPRING_SLIDE_ID_2" val="{FD4AE751-E119-4CAA-9BDB-34688E5A0EB5}"/>
  <p:tag name="GENSWF_ADVANCE_TIME" val="22.475"/>
  <p:tag name="TIMING" val="|5.184|7.259"/>
</p:tagLst>
</file>

<file path=ppt/tags/tag6.xml><?xml version="1.0" encoding="utf-8"?>
<p:tagLst xmlns:p="http://schemas.openxmlformats.org/presentationml/2006/main">
  <p:tag name="GENSWF_ADVANCE_TIME" val="7.15"/>
  <p:tag name="ISPRING_CUSTOM_TIMING_USED" val="1"/>
  <p:tag name="ISPRING_SLIDE_ID_2" val="{C9E0AF56-D2FD-48D8-98BC-FC116B4993B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演示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Latha</vt:lpstr>
      <vt:lpstr>Calibri</vt:lpstr>
      <vt:lpstr>Segoe UI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2018-02-28T06:16:02Z</dcterms:created>
  <dcterms:modified xsi:type="dcterms:W3CDTF">2018-02-28T08:40:02Z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