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3ED40-B040-42B4-8E29-4EFF5C49FDF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3449A-E015-4B0A-8181-281A9F701C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3449A-E015-4B0A-8181-281A9F701C8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207167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华文行楷" pitchFamily="2" charset="-122"/>
                <a:ea typeface="华文行楷" pitchFamily="2" charset="-122"/>
              </a:rPr>
              <a:t>舌尖上的“射雕”</a:t>
            </a:r>
            <a:endParaRPr lang="zh-CN" altLang="en-US" sz="6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管乐为       初二</a:t>
            </a:r>
            <a:r>
              <a:rPr lang="en-US" altLang="zh-CN" dirty="0" smtClean="0"/>
              <a:t>18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57916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熏田鸡腿。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八宝肥鸭。                         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银丝卷。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857488" y="714356"/>
            <a:ext cx="571504" cy="1571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214290"/>
            <a:ext cx="4500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洪七公</a:t>
            </a:r>
            <a:r>
              <a:rPr lang="zh-CN" altLang="en-US" dirty="0" smtClean="0"/>
              <a:t>大声欢呼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一面大嚼，一面赞妙，只是唇边、齿间、舌上、喉头，皆是食物，哪听得清楚在说些甚么。吃到后来，田鸡腿与八宝鸭都已皮肉不剩，这才想起郭靖还未吃过，他心有些歉仄，叫道：“来来来，这银丝卷滋味不坏。”实在有些不好意思，加上一句：“简直比鸭子还好吃。”</a:t>
            </a:r>
          </a:p>
          <a:p>
            <a:endParaRPr lang="zh-CN" altLang="en-US" dirty="0"/>
          </a:p>
        </p:txBody>
      </p:sp>
      <p:pic>
        <p:nvPicPr>
          <p:cNvPr id="26626" name="Picture 2" descr="http://i7.meishichina.com/Eat/UploadFiles1017/200710/200710131140446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4762500" cy="3571875"/>
          </a:xfrm>
          <a:prstGeom prst="rect">
            <a:avLst/>
          </a:prstGeom>
          <a:noFill/>
        </p:spPr>
      </p:pic>
      <p:pic>
        <p:nvPicPr>
          <p:cNvPr id="26628" name="Picture 4" descr="http://img.mp.itc.cn/upload/20160711/b69d9635b0e44d7f9f69d21f271b3d4e_t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5136" y="2285992"/>
            <a:ext cx="5138864" cy="3429024"/>
          </a:xfrm>
          <a:prstGeom prst="rect">
            <a:avLst/>
          </a:prstGeom>
          <a:noFill/>
        </p:spPr>
      </p:pic>
      <p:pic>
        <p:nvPicPr>
          <p:cNvPr id="26630" name="Picture 6" descr="http://www.jingqu123.cn/uploads/130330/1_174019_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89321" y="4498730"/>
            <a:ext cx="3333750" cy="2209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786478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7.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炒白菜</a:t>
            </a:r>
            <a:r>
              <a:rPr lang="zh-CN" altLang="en-US" sz="2400" dirty="0" smtClean="0">
                <a:latin typeface="+mn-ea"/>
              </a:rPr>
              <a:t>“白菜</a:t>
            </a:r>
            <a:r>
              <a:rPr lang="zh-CN" altLang="en-US" sz="2400" dirty="0" smtClean="0">
                <a:latin typeface="+mn-ea"/>
              </a:rPr>
              <a:t>只拣菜心，用鸡油加鸭掌末生</a:t>
            </a:r>
            <a:r>
              <a:rPr lang="zh-CN" altLang="en-US" sz="2400" dirty="0" smtClean="0">
                <a:latin typeface="+mn-ea"/>
              </a:rPr>
              <a:t>炒”</a:t>
            </a:r>
            <a:endParaRPr lang="en-US" altLang="zh-CN" sz="2400" b="1" dirty="0" smtClean="0">
              <a:latin typeface="+mn-ea"/>
            </a:endParaRPr>
          </a:p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8.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二十四桥明月夜（蒸豆腐）</a:t>
            </a:r>
            <a:r>
              <a:rPr lang="zh-CN" altLang="en-US" sz="2400" dirty="0" smtClean="0">
                <a:latin typeface="+mn-ea"/>
              </a:rPr>
              <a:t>“</a:t>
            </a:r>
            <a:r>
              <a:rPr lang="zh-CN" altLang="en-US" sz="2400" dirty="0" smtClean="0"/>
              <a:t>那豆腐却是非同小可，先把一只火腿剖开，挖</a:t>
            </a:r>
            <a:r>
              <a:rPr lang="zh-CN" altLang="en-US" sz="2400" dirty="0" smtClean="0"/>
              <a:t>了二十四</a:t>
            </a:r>
            <a:r>
              <a:rPr lang="zh-CN" altLang="en-US" sz="2400" dirty="0" smtClean="0"/>
              <a:t>个圆孔，将豆腐削</a:t>
            </a:r>
            <a:r>
              <a:rPr lang="zh-CN" altLang="en-US" sz="2400" dirty="0" smtClean="0"/>
              <a:t>成二十四</a:t>
            </a:r>
            <a:r>
              <a:rPr lang="zh-CN" altLang="en-US" sz="2400" dirty="0" smtClean="0"/>
              <a:t>个小球分别放入孔内，扎住火腿再蒸，等到蒸熟，火腿的鲜味已全到了豆腐之，火腿却弃去不食</a:t>
            </a:r>
            <a:r>
              <a:rPr lang="zh-CN" altLang="en-US" sz="2400" dirty="0" smtClean="0"/>
              <a:t>。”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9458" name="Picture 2" descr="http://recipe0.hoto.cn/pic/recipe/l/90/d8/1038480_89daa2.jpg"/>
          <p:cNvPicPr>
            <a:picLocks noChangeAspect="1" noChangeArrowheads="1"/>
          </p:cNvPicPr>
          <p:nvPr/>
        </p:nvPicPr>
        <p:blipFill>
          <a:blip r:embed="rId2"/>
          <a:srcRect l="5172" t="13991" r="1724" b="6880"/>
          <a:stretch>
            <a:fillRect/>
          </a:stretch>
        </p:blipFill>
        <p:spPr bwMode="auto">
          <a:xfrm>
            <a:off x="142844" y="2928934"/>
            <a:ext cx="5143536" cy="3286148"/>
          </a:xfrm>
          <a:prstGeom prst="rect">
            <a:avLst/>
          </a:prstGeom>
          <a:noFill/>
        </p:spPr>
      </p:pic>
      <p:pic>
        <p:nvPicPr>
          <p:cNvPr id="19460" name="Picture 4" descr="https://p1.ssl.qhmsg.com/t01db163ac6de753a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928934"/>
            <a:ext cx="466425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三、洪七公御厨偷食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        </a:t>
            </a:r>
            <a:r>
              <a:rPr lang="zh-CN" altLang="en-US" sz="3500" dirty="0" smtClean="0"/>
              <a:t>在</a:t>
            </a:r>
            <a:r>
              <a:rPr lang="en-US" altLang="zh-CN" sz="3500" dirty="0" smtClean="0"/>
              <a:t>《</a:t>
            </a:r>
            <a:r>
              <a:rPr lang="zh-CN" altLang="en-US" sz="3500" dirty="0" smtClean="0"/>
              <a:t>射雕英雄传</a:t>
            </a:r>
            <a:r>
              <a:rPr lang="en-US" altLang="zh-CN" sz="3500" dirty="0" smtClean="0"/>
              <a:t>》</a:t>
            </a:r>
            <a:r>
              <a:rPr lang="zh-CN" altLang="en-US" sz="3500" dirty="0" smtClean="0"/>
              <a:t>第十二回“亢龙有悔</a:t>
            </a:r>
            <a:r>
              <a:rPr lang="zh-CN" altLang="en-US" sz="3500" dirty="0" smtClean="0"/>
              <a:t>”和第二十三回“大闹禁宫”中，都有提及洪七公偷入临安皇宫，躲在御厨房的房梁上偷吃御菜，御厨房的人还以为是出了狐狸大仙。</a:t>
            </a:r>
            <a:endParaRPr lang="en-US" altLang="zh-CN" sz="3500" dirty="0" smtClean="0"/>
          </a:p>
          <a:p>
            <a:pPr>
              <a:buNone/>
            </a:pPr>
            <a:r>
              <a:rPr lang="zh-CN" altLang="en-US" sz="2600" dirty="0" smtClean="0"/>
              <a:t>         </a:t>
            </a: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洪公呵呵笑道：“不错，皇帝请的，不过皇帝自己不知道罢啦。我在御厨房的梁上躲了个月，皇帝吃的菜每一样我先给他尝一尝，吃得好就整盘拿来，不好么，就让皇帝小子自己吃去。御厨房的人疑神疑鬼，都说出了狐狸大仙啦。”’</a:t>
            </a:r>
            <a:endParaRPr lang="en-US" altLang="zh-CN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‘洪七公笑道：“报仇雪恨么，也算不得是甚么心愿，我是想吃一碗大内御厨做的鸳鸯五珍脍。”人只道他有甚么大事，哪知只是吃一碗菜肴。’</a:t>
            </a:r>
            <a:endParaRPr lang="en-US" altLang="zh-CN" sz="2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zh-CN" alt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1470025"/>
          </a:xfrm>
        </p:spPr>
        <p:txBody>
          <a:bodyPr>
            <a:normAutofit/>
          </a:bodyPr>
          <a:lstStyle/>
          <a:p>
            <a:r>
              <a:rPr lang="zh-CN" altLang="en-US" sz="6600" dirty="0" smtClean="0">
                <a:latin typeface="华文行楷" pitchFamily="2" charset="-122"/>
                <a:ea typeface="华文行楷" pitchFamily="2" charset="-122"/>
              </a:rPr>
              <a:t>谢谢观赏！</a:t>
            </a:r>
            <a:endParaRPr lang="zh-CN" altLang="en-US" sz="6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一、因美食</a:t>
            </a:r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巧识黄蓉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第七回“比武招亲”中，郭靖在张家口初识黄蓉。当时黄蓉打扮成少年叫花子，偷了店小二一个馒头喂狗，之后为了教训店小二，点了一桌子珍贵菜肴。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黄蓉总共点了四干果、四鲜果、两咸酸、四蜜饯、八个下酒菜、十二样下饭的菜还有八样点心，可是也只有郭靖和她两个人吃。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26893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四干果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/>
              <a:t>荔枝、桂圆、蒸枣、银杏。</a:t>
            </a:r>
            <a:endParaRPr lang="en-US" altLang="zh-CN" dirty="0" smtClean="0"/>
          </a:p>
          <a:p>
            <a:pPr algn="just"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四鲜果</a:t>
            </a:r>
            <a:r>
              <a:rPr lang="zh-CN" altLang="en-US" dirty="0" smtClean="0"/>
              <a:t>挑时新的。</a:t>
            </a:r>
            <a:endParaRPr lang="en-US" altLang="zh-CN" dirty="0" smtClean="0"/>
          </a:p>
          <a:p>
            <a:pPr algn="just"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两咸酸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/>
              <a:t>砌香樱桃、姜丝梅儿。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四蜜饯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/>
              <a:t>玫瑰金橘、香药葡萄、糖霜桃</a:t>
            </a:r>
            <a:r>
              <a:rPr lang="zh-CN" altLang="en-US" dirty="0" smtClean="0"/>
              <a:t>条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梨</a:t>
            </a:r>
            <a:r>
              <a:rPr lang="zh-CN" altLang="en-US" dirty="0" smtClean="0"/>
              <a:t>肉好</a:t>
            </a:r>
            <a:r>
              <a:rPr lang="zh-CN" altLang="en-US" dirty="0" smtClean="0"/>
              <a:t>郎君。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八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个下酒菜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/>
              <a:t>花炊鹌子、炒鸭掌、鸡舌</a:t>
            </a:r>
            <a:r>
              <a:rPr lang="zh-CN" altLang="en-US" dirty="0" smtClean="0"/>
              <a:t>羹、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鹿</a:t>
            </a:r>
            <a:r>
              <a:rPr lang="zh-CN" altLang="en-US" dirty="0" smtClean="0"/>
              <a:t>肚酿江瑶、鸳鸯煎牛筋、菊花</a:t>
            </a:r>
            <a:r>
              <a:rPr lang="zh-CN" altLang="en-US" dirty="0" smtClean="0"/>
              <a:t>兔丝、爆獐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腿、姜</a:t>
            </a:r>
            <a:r>
              <a:rPr lang="zh-CN" altLang="en-US" dirty="0" smtClean="0"/>
              <a:t>醋金银</a:t>
            </a:r>
            <a:r>
              <a:rPr lang="zh-CN" altLang="en-US" dirty="0" smtClean="0"/>
              <a:t>蹄子。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十二样下饭的菜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八样点心</a:t>
            </a:r>
            <a:r>
              <a:rPr lang="zh-CN" altLang="en-US" dirty="0" smtClean="0"/>
              <a:t>拣最上等的选配。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://a1.att.hudong.com/22/81/01200000025047136358813081470.jpg"/>
          <p:cNvPicPr>
            <a:picLocks noChangeAspect="1" noChangeArrowheads="1"/>
          </p:cNvPicPr>
          <p:nvPr/>
        </p:nvPicPr>
        <p:blipFill>
          <a:blip r:embed="rId2"/>
          <a:srcRect l="19142" t="1786" r="17447" b="7143"/>
          <a:stretch>
            <a:fillRect/>
          </a:stretch>
        </p:blipFill>
        <p:spPr bwMode="auto">
          <a:xfrm>
            <a:off x="428596" y="0"/>
            <a:ext cx="3786214" cy="36433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http://pic74.nipic.com/file/20150811/19521820_110205238000_2.jpg"/>
          <p:cNvPicPr>
            <a:picLocks noChangeAspect="1" noChangeArrowheads="1"/>
          </p:cNvPicPr>
          <p:nvPr/>
        </p:nvPicPr>
        <p:blipFill>
          <a:blip r:embed="rId3"/>
          <a:srcRect t="7647" r="44000" b="7488"/>
          <a:stretch>
            <a:fillRect/>
          </a:stretch>
        </p:blipFill>
        <p:spPr bwMode="auto">
          <a:xfrm>
            <a:off x="5786414" y="1142984"/>
            <a:ext cx="3357586" cy="2718046"/>
          </a:xfrm>
          <a:prstGeom prst="rect">
            <a:avLst/>
          </a:prstGeom>
          <a:noFill/>
        </p:spPr>
      </p:pic>
      <p:pic>
        <p:nvPicPr>
          <p:cNvPr id="2054" name="Picture 6" descr="http://p3.pstatp.com/large/72300086c7cc82ff3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71876"/>
            <a:ext cx="5257799" cy="32861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6248" y="928670"/>
            <a:ext cx="677108" cy="1857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彩云" pitchFamily="2" charset="-122"/>
                <a:ea typeface="华文彩云" pitchFamily="2" charset="-122"/>
              </a:rPr>
              <a:t>花炊鹌子</a:t>
            </a:r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12" y="3929066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彩云" pitchFamily="2" charset="-122"/>
                <a:ea typeface="华文彩云" pitchFamily="2" charset="-122"/>
              </a:rPr>
              <a:t>炒鸭掌</a:t>
            </a:r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4000504"/>
            <a:ext cx="677108" cy="1857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彩云" pitchFamily="2" charset="-122"/>
                <a:ea typeface="华文彩云" pitchFamily="2" charset="-122"/>
              </a:rPr>
              <a:t>鸡舌羹</a:t>
            </a:r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photo.ipeen.com.tw/photo/comment/200811/cgmc3befc88a448501371c69ce4927fe3e48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86250" cy="3219451"/>
          </a:xfrm>
          <a:prstGeom prst="rect">
            <a:avLst/>
          </a:prstGeom>
          <a:noFill/>
        </p:spPr>
      </p:pic>
      <p:pic>
        <p:nvPicPr>
          <p:cNvPr id="1028" name="Picture 4" descr="http://n1.itc.cn/img8/wb/recom/2016/06/28/14671090432581126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571876"/>
            <a:ext cx="3892293" cy="2916178"/>
          </a:xfrm>
          <a:prstGeom prst="rect">
            <a:avLst/>
          </a:prstGeom>
          <a:noFill/>
        </p:spPr>
      </p:pic>
      <p:pic>
        <p:nvPicPr>
          <p:cNvPr id="6" name="Picture 8" descr="http://09.imgmini.eastday.com/mobile/20160710/20160710000020_4d858da76e1f5c59724a68fea4c813f6_8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57166"/>
            <a:ext cx="4929190" cy="321468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2844" y="3214686"/>
            <a:ext cx="264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彩云" pitchFamily="2" charset="-122"/>
                <a:ea typeface="华文彩云" pitchFamily="2" charset="-122"/>
              </a:rPr>
              <a:t>鸳鸯煎牛筋</a:t>
            </a:r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16" y="3500438"/>
            <a:ext cx="228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彩云" pitchFamily="2" charset="-122"/>
                <a:ea typeface="华文彩云" pitchFamily="2" charset="-122"/>
              </a:rPr>
              <a:t>鹿肚酿江瑶</a:t>
            </a:r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4000504"/>
            <a:ext cx="677108" cy="26432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atin typeface="华文彩云" pitchFamily="2" charset="-122"/>
                <a:ea typeface="华文彩云" pitchFamily="2" charset="-122"/>
              </a:rPr>
              <a:t>姜醋金银蹄子</a:t>
            </a:r>
            <a:endParaRPr lang="zh-CN" altLang="en-US" sz="3200" dirty="0"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latin typeface="华文行楷" pitchFamily="2" charset="-122"/>
                <a:ea typeface="华文行楷" pitchFamily="2" charset="-122"/>
              </a:rPr>
              <a:t>二、做美食换得传武功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第十二回“亢龙有悔”中，</a:t>
            </a:r>
            <a:r>
              <a:rPr lang="zh-CN" altLang="en-US" dirty="0" smtClean="0"/>
              <a:t>黄蓉偷了公鸡，本打算为自己</a:t>
            </a:r>
            <a:r>
              <a:rPr lang="zh-CN" altLang="en-US" dirty="0" smtClean="0"/>
              <a:t>和郭靖做</a:t>
            </a:r>
            <a:r>
              <a:rPr lang="zh-CN" altLang="en-US" dirty="0" smtClean="0"/>
              <a:t>顿早餐</a:t>
            </a:r>
            <a:r>
              <a:rPr lang="zh-CN" altLang="en-US" dirty="0" smtClean="0"/>
              <a:t>，却因香味诱人，引得洪七公寻味而至。之后黄蓉与洪七公约定了用食物换得洪七公教郭靖武功，使郭靖学会了“降龙十八缺三掌”，自己也学了一套“逍遥游”拳法。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后来在陆家</a:t>
            </a:r>
            <a:r>
              <a:rPr lang="zh-CN" altLang="en-US" sz="2400" dirty="0" smtClean="0"/>
              <a:t>庄正式拜师</a:t>
            </a:r>
            <a:r>
              <a:rPr lang="en-US" altLang="zh-CN" sz="2400" dirty="0" smtClean="0"/>
              <a:t>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黄蓉曾为洪七公做过：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叫花鸡。</a:t>
            </a:r>
            <a:r>
              <a:rPr lang="zh-CN" altLang="en-US" sz="2400" dirty="0" smtClean="0"/>
              <a:t>“</a:t>
            </a:r>
            <a:r>
              <a:rPr lang="zh-CN" altLang="en-US" sz="2400" dirty="0" smtClean="0"/>
              <a:t>黄蓉用峨嵋钢刺剖了公鸡肚子，将内脏洗剥干净，却不拔毛，用水和了一团泥裹住鸡外，生火烤了起来。烤得一会，</a:t>
            </a:r>
            <a:r>
              <a:rPr lang="zh-CN" altLang="en-US" sz="2400" dirty="0" smtClean="0"/>
              <a:t>泥中透</a:t>
            </a:r>
            <a:r>
              <a:rPr lang="zh-CN" altLang="en-US" sz="2400" dirty="0" smtClean="0"/>
              <a:t>出甜香，待得湿泥干透，剥去干泥，鸡毛随泥而落，鸡肉白嫩，浓香扑鼻</a:t>
            </a:r>
            <a:r>
              <a:rPr lang="zh-CN" altLang="en-US" sz="2400" dirty="0" smtClean="0"/>
              <a:t>。”</a:t>
            </a:r>
            <a:endParaRPr lang="en-US" altLang="zh-CN" sz="2400" dirty="0" smtClean="0"/>
          </a:p>
        </p:txBody>
      </p:sp>
      <p:pic>
        <p:nvPicPr>
          <p:cNvPr id="5" name="Picture 4" descr="http://img.mp.itc.cn/upload/20160828/487269790d2e4b4697733cef7afb9ba9_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00350"/>
            <a:ext cx="6096000" cy="4057650"/>
          </a:xfrm>
          <a:prstGeom prst="rect">
            <a:avLst/>
          </a:prstGeom>
          <a:noFill/>
        </p:spPr>
      </p:pic>
      <p:pic>
        <p:nvPicPr>
          <p:cNvPr id="4" name="Picture 2" descr="http://img.mp.itc.cn/upload/20160828/d554656083a24daea5f0bfe354453598_t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400424"/>
            <a:ext cx="5715000" cy="3457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464343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玉笛谁家听落梅。</a:t>
            </a:r>
            <a:r>
              <a:rPr lang="zh-CN" altLang="en-US" sz="2400" dirty="0" smtClean="0"/>
              <a:t>“</a:t>
            </a:r>
            <a:r>
              <a:rPr lang="zh-CN" altLang="en-US" sz="2400" dirty="0" smtClean="0"/>
              <a:t>洪七公</a:t>
            </a:r>
            <a:r>
              <a:rPr lang="zh-CN" altLang="en-US" sz="2400" dirty="0" smtClean="0"/>
              <a:t>哪里还等她说第二句，也不饮酒，抓起筷子便夹了两条牛肉条，送入口，只觉满嘴鲜美，绝非寻常牛肉，每咀嚼一下，便有一次不同滋味，或膏腴嫩滑，或甘脆爽口，诸味纷呈，变幻多端，直如武学高招式之层出不穷，人所莫测。”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“‘原来每条牛肉都是由四条小肉条拼成。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一条是羊羔坐臀，一条是小猪耳朵，一条是小牛腰子，还有一条是獐腿肉</a:t>
            </a:r>
            <a:r>
              <a:rPr lang="zh-CN" altLang="en-US" sz="2400" dirty="0" smtClean="0"/>
              <a:t>加兔肉</a:t>
            </a:r>
            <a:r>
              <a:rPr lang="zh-CN" altLang="en-US" sz="2400" dirty="0" smtClean="0"/>
              <a:t>揉在一起。’”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23554" name="Picture 2" descr="https://gss1.bdstatic.com/9vo3dSag_xI4khGkpoWK1HF6hhy/baike/c0%3Dbaike92%2C5%2C5%2C92%2C30/sign=9093fa557c094b36cf9f13bfc2a517bc/80cb39dbb6fd52667128389ea118972bd407363c.jpg"/>
          <p:cNvPicPr>
            <a:picLocks noChangeAspect="1" noChangeArrowheads="1"/>
          </p:cNvPicPr>
          <p:nvPr/>
        </p:nvPicPr>
        <p:blipFill>
          <a:blip r:embed="rId2"/>
          <a:srcRect r="-1" b="9375"/>
          <a:stretch>
            <a:fillRect/>
          </a:stretch>
        </p:blipFill>
        <p:spPr bwMode="auto">
          <a:xfrm>
            <a:off x="4571968" y="0"/>
            <a:ext cx="457203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5715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好逑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汤（荷叶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笋尖樱桃斑鸠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汤）。</a:t>
            </a:r>
            <a:r>
              <a:rPr lang="zh-CN" altLang="en-US" sz="2400" dirty="0" smtClean="0"/>
              <a:t>“荷叶之清、笋尖之鲜、樱桃之甜，那是不必说了，樱桃核已经剜出，另行嵌了别物，却尝不出是甚么东西。洪公沉吟道：‘这樱桃之中，嵌的是甚么物事？”闭了眼睛，口慢慢辨味，喃喃的道：“是雀儿肉！不是鹧鸪，便是斑鸠，对了，是斑鸠！’”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诗经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第一篇是：‘关关雎鸠，在河之洲，窈窕淑女，君子好逑’。是以这汤叫作‘好逑汤’</a:t>
            </a:r>
            <a:r>
              <a:rPr lang="zh-CN" altLang="en-US" sz="2400" dirty="0" smtClean="0"/>
              <a:t>。”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b="1" dirty="0" smtClean="0"/>
              <a:t>  </a:t>
            </a:r>
            <a:endParaRPr lang="zh-CN" altLang="en-US" sz="2400" b="1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378619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 </a:t>
            </a:r>
            <a:endParaRPr lang="zh-CN" altLang="en-US" sz="2000" dirty="0"/>
          </a:p>
        </p:txBody>
      </p:sp>
      <p:pic>
        <p:nvPicPr>
          <p:cNvPr id="20482" name="Picture 2" descr="https://gss3.bdstatic.com/-Po3dSag_xI4khGkpoWK1HF6hhy/baike/c0%3Dbaike80%2C5%2C5%2C80%2C26/sign=4e1e3ae443166d222c7a1dc6274a6292/48540923dd54564e89bd5916b3de9c82d0584fc0.jpg"/>
          <p:cNvPicPr>
            <a:picLocks noChangeAspect="1" noChangeArrowheads="1"/>
          </p:cNvPicPr>
          <p:nvPr/>
        </p:nvPicPr>
        <p:blipFill>
          <a:blip r:embed="rId3"/>
          <a:srcRect r="214" b="11764"/>
          <a:stretch>
            <a:fillRect/>
          </a:stretch>
        </p:blipFill>
        <p:spPr bwMode="auto">
          <a:xfrm>
            <a:off x="1142976" y="3571852"/>
            <a:ext cx="6786610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925</Words>
  <PresentationFormat>全屏显示(4:3)</PresentationFormat>
  <Paragraphs>43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舌尖上的“射雕”</vt:lpstr>
      <vt:lpstr>一、因美食巧识黄蓉</vt:lpstr>
      <vt:lpstr>幻灯片 3</vt:lpstr>
      <vt:lpstr>幻灯片 4</vt:lpstr>
      <vt:lpstr>幻灯片 5</vt:lpstr>
      <vt:lpstr>二、做美食换得传武功</vt:lpstr>
      <vt:lpstr>黄蓉曾为洪七公做过：</vt:lpstr>
      <vt:lpstr>幻灯片 8</vt:lpstr>
      <vt:lpstr>幻灯片 9</vt:lpstr>
      <vt:lpstr>幻灯片 10</vt:lpstr>
      <vt:lpstr>幻灯片 11</vt:lpstr>
      <vt:lpstr>三、洪七公御厨偷食</vt:lpstr>
      <vt:lpstr>谢谢观赏！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2018-02-28T02:05:36Z</dcterms:created>
  <dcterms:modified xsi:type="dcterms:W3CDTF">2018-02-28T09:10:33Z</dcterms:modified>
</cp:coreProperties>
</file>