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 id="257" r:id="rId5"/>
    <p:sldId id="258" r:id="rId6"/>
    <p:sldId id="259" r:id="rId7"/>
    <p:sldId id="264" r:id="rId8"/>
    <p:sldId id="269" r:id="rId9"/>
    <p:sldId id="267" r:id="rId10"/>
    <p:sldId id="268" r:id="rId11"/>
    <p:sldId id="263" r:id="rId12"/>
    <p:sldId id="272" r:id="rId13"/>
    <p:sldId id="271" r:id="rId14"/>
    <p:sldId id="276" r:id="rId15"/>
    <p:sldId id="273"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6" d="100"/>
          <a:sy n="116" d="100"/>
        </p:scale>
        <p:origin x="33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charset="-122"/>
              </a:defRPr>
            </a:lvl1pPr>
            <a:lvl2pPr marL="742950" indent="-285750">
              <a:defRPr>
                <a:solidFill>
                  <a:schemeClr val="tx1"/>
                </a:solidFill>
                <a:latin typeface="Arial Narrow" pitchFamily="34" charset="0"/>
                <a:ea typeface="宋体" charset="-122"/>
              </a:defRPr>
            </a:lvl2pPr>
            <a:lvl3pPr marL="1143000" indent="-228600">
              <a:defRPr>
                <a:solidFill>
                  <a:schemeClr val="tx1"/>
                </a:solidFill>
                <a:latin typeface="Arial Narrow" pitchFamily="34" charset="0"/>
                <a:ea typeface="宋体" charset="-122"/>
              </a:defRPr>
            </a:lvl3pPr>
            <a:lvl4pPr marL="1600200" indent="-228600">
              <a:defRPr>
                <a:solidFill>
                  <a:schemeClr val="tx1"/>
                </a:solidFill>
                <a:latin typeface="Arial Narrow" pitchFamily="34" charset="0"/>
                <a:ea typeface="宋体" charset="-122"/>
              </a:defRPr>
            </a:lvl4pPr>
            <a:lvl5pPr marL="2057400" indent="-228600">
              <a:defRPr>
                <a:solidFill>
                  <a:schemeClr val="tx1"/>
                </a:solidFill>
                <a:latin typeface="Arial Narrow" pitchFamily="34" charset="0"/>
                <a:ea typeface="宋体" charset="-122"/>
              </a:defRPr>
            </a:lvl5pPr>
            <a:lvl6pPr marL="2514600" indent="-228600" eaLnBrk="0" fontAlgn="base" hangingPunct="0">
              <a:spcBef>
                <a:spcPct val="0"/>
              </a:spcBef>
              <a:spcAft>
                <a:spcPct val="0"/>
              </a:spcAft>
              <a:defRPr>
                <a:solidFill>
                  <a:schemeClr val="tx1"/>
                </a:solidFill>
                <a:latin typeface="Arial Narrow" pitchFamily="34" charset="0"/>
                <a:ea typeface="宋体" charset="-122"/>
              </a:defRPr>
            </a:lvl6pPr>
            <a:lvl7pPr marL="2971800" indent="-228600" eaLnBrk="0" fontAlgn="base" hangingPunct="0">
              <a:spcBef>
                <a:spcPct val="0"/>
              </a:spcBef>
              <a:spcAft>
                <a:spcPct val="0"/>
              </a:spcAft>
              <a:defRPr>
                <a:solidFill>
                  <a:schemeClr val="tx1"/>
                </a:solidFill>
                <a:latin typeface="Arial Narrow" pitchFamily="34" charset="0"/>
                <a:ea typeface="宋体" charset="-122"/>
              </a:defRPr>
            </a:lvl7pPr>
            <a:lvl8pPr marL="3429000" indent="-228600" eaLnBrk="0" fontAlgn="base" hangingPunct="0">
              <a:spcBef>
                <a:spcPct val="0"/>
              </a:spcBef>
              <a:spcAft>
                <a:spcPct val="0"/>
              </a:spcAft>
              <a:defRPr>
                <a:solidFill>
                  <a:schemeClr val="tx1"/>
                </a:solidFill>
                <a:latin typeface="Arial Narrow" pitchFamily="34" charset="0"/>
                <a:ea typeface="宋体" charset="-122"/>
              </a:defRPr>
            </a:lvl8pPr>
            <a:lvl9pPr marL="3886200" indent="-228600" eaLnBrk="0" fontAlgn="base" hangingPunct="0">
              <a:spcBef>
                <a:spcPct val="0"/>
              </a:spcBef>
              <a:spcAft>
                <a:spcPct val="0"/>
              </a:spcAft>
              <a:defRPr>
                <a:solidFill>
                  <a:schemeClr val="tx1"/>
                </a:solidFill>
                <a:latin typeface="Arial Narrow" pitchFamily="34" charset="0"/>
                <a:ea typeface="宋体" charset="-122"/>
              </a:defRPr>
            </a:lvl9pPr>
          </a:lstStyle>
          <a:p>
            <a:fld id="{CD82B6E9-0666-4E7E-B502-612ED3F2704A}" type="slidenum">
              <a:rPr lang="zh-CN" altLang="en-US" smtClean="0">
                <a:latin typeface="Calibri" charset="0"/>
              </a:rPr>
            </a:fld>
            <a:endParaRPr lang="zh-CN" altLang="en-US" smtClean="0">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charset="-122"/>
              </a:defRPr>
            </a:lvl1pPr>
            <a:lvl2pPr marL="742950" indent="-285750">
              <a:defRPr>
                <a:solidFill>
                  <a:schemeClr val="tx1"/>
                </a:solidFill>
                <a:latin typeface="Arial Narrow" pitchFamily="34" charset="0"/>
                <a:ea typeface="宋体" charset="-122"/>
              </a:defRPr>
            </a:lvl2pPr>
            <a:lvl3pPr marL="1143000" indent="-228600">
              <a:defRPr>
                <a:solidFill>
                  <a:schemeClr val="tx1"/>
                </a:solidFill>
                <a:latin typeface="Arial Narrow" pitchFamily="34" charset="0"/>
                <a:ea typeface="宋体" charset="-122"/>
              </a:defRPr>
            </a:lvl3pPr>
            <a:lvl4pPr marL="1600200" indent="-228600">
              <a:defRPr>
                <a:solidFill>
                  <a:schemeClr val="tx1"/>
                </a:solidFill>
                <a:latin typeface="Arial Narrow" pitchFamily="34" charset="0"/>
                <a:ea typeface="宋体" charset="-122"/>
              </a:defRPr>
            </a:lvl4pPr>
            <a:lvl5pPr marL="2057400" indent="-228600">
              <a:defRPr>
                <a:solidFill>
                  <a:schemeClr val="tx1"/>
                </a:solidFill>
                <a:latin typeface="Arial Narrow" pitchFamily="34" charset="0"/>
                <a:ea typeface="宋体" charset="-122"/>
              </a:defRPr>
            </a:lvl5pPr>
            <a:lvl6pPr marL="2514600" indent="-228600" eaLnBrk="0" fontAlgn="base" hangingPunct="0">
              <a:spcBef>
                <a:spcPct val="0"/>
              </a:spcBef>
              <a:spcAft>
                <a:spcPct val="0"/>
              </a:spcAft>
              <a:defRPr>
                <a:solidFill>
                  <a:schemeClr val="tx1"/>
                </a:solidFill>
                <a:latin typeface="Arial Narrow" pitchFamily="34" charset="0"/>
                <a:ea typeface="宋体" charset="-122"/>
              </a:defRPr>
            </a:lvl6pPr>
            <a:lvl7pPr marL="2971800" indent="-228600" eaLnBrk="0" fontAlgn="base" hangingPunct="0">
              <a:spcBef>
                <a:spcPct val="0"/>
              </a:spcBef>
              <a:spcAft>
                <a:spcPct val="0"/>
              </a:spcAft>
              <a:defRPr>
                <a:solidFill>
                  <a:schemeClr val="tx1"/>
                </a:solidFill>
                <a:latin typeface="Arial Narrow" pitchFamily="34" charset="0"/>
                <a:ea typeface="宋体" charset="-122"/>
              </a:defRPr>
            </a:lvl7pPr>
            <a:lvl8pPr marL="3429000" indent="-228600" eaLnBrk="0" fontAlgn="base" hangingPunct="0">
              <a:spcBef>
                <a:spcPct val="0"/>
              </a:spcBef>
              <a:spcAft>
                <a:spcPct val="0"/>
              </a:spcAft>
              <a:defRPr>
                <a:solidFill>
                  <a:schemeClr val="tx1"/>
                </a:solidFill>
                <a:latin typeface="Arial Narrow" pitchFamily="34" charset="0"/>
                <a:ea typeface="宋体" charset="-122"/>
              </a:defRPr>
            </a:lvl8pPr>
            <a:lvl9pPr marL="3886200" indent="-228600" eaLnBrk="0" fontAlgn="base" hangingPunct="0">
              <a:spcBef>
                <a:spcPct val="0"/>
              </a:spcBef>
              <a:spcAft>
                <a:spcPct val="0"/>
              </a:spcAft>
              <a:defRPr>
                <a:solidFill>
                  <a:schemeClr val="tx1"/>
                </a:solidFill>
                <a:latin typeface="Arial Narrow" pitchFamily="34" charset="0"/>
                <a:ea typeface="宋体" charset="-122"/>
              </a:defRPr>
            </a:lvl9pPr>
          </a:lstStyle>
          <a:p>
            <a:fld id="{CD82B6E9-0666-4E7E-B502-612ED3F2704A}" type="slidenum">
              <a:rPr lang="zh-CN" altLang="en-US" smtClean="0">
                <a:latin typeface="Calibri" charset="0"/>
              </a:rPr>
            </a:fld>
            <a:endParaRPr lang="zh-CN" altLang="en-US" smtClean="0">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charset="-122"/>
              </a:defRPr>
            </a:lvl1pPr>
            <a:lvl2pPr marL="742950" indent="-285750">
              <a:defRPr>
                <a:solidFill>
                  <a:schemeClr val="tx1"/>
                </a:solidFill>
                <a:latin typeface="Arial Narrow" pitchFamily="34" charset="0"/>
                <a:ea typeface="宋体" charset="-122"/>
              </a:defRPr>
            </a:lvl2pPr>
            <a:lvl3pPr marL="1143000" indent="-228600">
              <a:defRPr>
                <a:solidFill>
                  <a:schemeClr val="tx1"/>
                </a:solidFill>
                <a:latin typeface="Arial Narrow" pitchFamily="34" charset="0"/>
                <a:ea typeface="宋体" charset="-122"/>
              </a:defRPr>
            </a:lvl3pPr>
            <a:lvl4pPr marL="1600200" indent="-228600">
              <a:defRPr>
                <a:solidFill>
                  <a:schemeClr val="tx1"/>
                </a:solidFill>
                <a:latin typeface="Arial Narrow" pitchFamily="34" charset="0"/>
                <a:ea typeface="宋体" charset="-122"/>
              </a:defRPr>
            </a:lvl4pPr>
            <a:lvl5pPr marL="2057400" indent="-228600">
              <a:defRPr>
                <a:solidFill>
                  <a:schemeClr val="tx1"/>
                </a:solidFill>
                <a:latin typeface="Arial Narrow" pitchFamily="34" charset="0"/>
                <a:ea typeface="宋体" charset="-122"/>
              </a:defRPr>
            </a:lvl5pPr>
            <a:lvl6pPr marL="2514600" indent="-228600" eaLnBrk="0" fontAlgn="base" hangingPunct="0">
              <a:spcBef>
                <a:spcPct val="0"/>
              </a:spcBef>
              <a:spcAft>
                <a:spcPct val="0"/>
              </a:spcAft>
              <a:defRPr>
                <a:solidFill>
                  <a:schemeClr val="tx1"/>
                </a:solidFill>
                <a:latin typeface="Arial Narrow" pitchFamily="34" charset="0"/>
                <a:ea typeface="宋体" charset="-122"/>
              </a:defRPr>
            </a:lvl6pPr>
            <a:lvl7pPr marL="2971800" indent="-228600" eaLnBrk="0" fontAlgn="base" hangingPunct="0">
              <a:spcBef>
                <a:spcPct val="0"/>
              </a:spcBef>
              <a:spcAft>
                <a:spcPct val="0"/>
              </a:spcAft>
              <a:defRPr>
                <a:solidFill>
                  <a:schemeClr val="tx1"/>
                </a:solidFill>
                <a:latin typeface="Arial Narrow" pitchFamily="34" charset="0"/>
                <a:ea typeface="宋体" charset="-122"/>
              </a:defRPr>
            </a:lvl7pPr>
            <a:lvl8pPr marL="3429000" indent="-228600" eaLnBrk="0" fontAlgn="base" hangingPunct="0">
              <a:spcBef>
                <a:spcPct val="0"/>
              </a:spcBef>
              <a:spcAft>
                <a:spcPct val="0"/>
              </a:spcAft>
              <a:defRPr>
                <a:solidFill>
                  <a:schemeClr val="tx1"/>
                </a:solidFill>
                <a:latin typeface="Arial Narrow" pitchFamily="34" charset="0"/>
                <a:ea typeface="宋体" charset="-122"/>
              </a:defRPr>
            </a:lvl8pPr>
            <a:lvl9pPr marL="3886200" indent="-228600" eaLnBrk="0" fontAlgn="base" hangingPunct="0">
              <a:spcBef>
                <a:spcPct val="0"/>
              </a:spcBef>
              <a:spcAft>
                <a:spcPct val="0"/>
              </a:spcAft>
              <a:defRPr>
                <a:solidFill>
                  <a:schemeClr val="tx1"/>
                </a:solidFill>
                <a:latin typeface="Arial Narrow" pitchFamily="34" charset="0"/>
                <a:ea typeface="宋体" charset="-122"/>
              </a:defRPr>
            </a:lvl9pPr>
          </a:lstStyle>
          <a:p>
            <a:fld id="{CD82B6E9-0666-4E7E-B502-612ED3F2704A}" type="slidenum">
              <a:rPr lang="zh-CN" altLang="en-US" smtClean="0">
                <a:latin typeface="Calibri" charset="0"/>
              </a:rPr>
            </a:fld>
            <a:endParaRPr lang="zh-CN" altLang="en-US" smtClean="0">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charset="-122"/>
              </a:defRPr>
            </a:lvl1pPr>
            <a:lvl2pPr marL="742950" indent="-285750">
              <a:defRPr>
                <a:solidFill>
                  <a:schemeClr val="tx1"/>
                </a:solidFill>
                <a:latin typeface="Arial Narrow" pitchFamily="34" charset="0"/>
                <a:ea typeface="宋体" charset="-122"/>
              </a:defRPr>
            </a:lvl2pPr>
            <a:lvl3pPr marL="1143000" indent="-228600">
              <a:defRPr>
                <a:solidFill>
                  <a:schemeClr val="tx1"/>
                </a:solidFill>
                <a:latin typeface="Arial Narrow" pitchFamily="34" charset="0"/>
                <a:ea typeface="宋体" charset="-122"/>
              </a:defRPr>
            </a:lvl3pPr>
            <a:lvl4pPr marL="1600200" indent="-228600">
              <a:defRPr>
                <a:solidFill>
                  <a:schemeClr val="tx1"/>
                </a:solidFill>
                <a:latin typeface="Arial Narrow" pitchFamily="34" charset="0"/>
                <a:ea typeface="宋体" charset="-122"/>
              </a:defRPr>
            </a:lvl4pPr>
            <a:lvl5pPr marL="2057400" indent="-228600">
              <a:defRPr>
                <a:solidFill>
                  <a:schemeClr val="tx1"/>
                </a:solidFill>
                <a:latin typeface="Arial Narrow" pitchFamily="34" charset="0"/>
                <a:ea typeface="宋体" charset="-122"/>
              </a:defRPr>
            </a:lvl5pPr>
            <a:lvl6pPr marL="2514600" indent="-228600" eaLnBrk="0" fontAlgn="base" hangingPunct="0">
              <a:spcBef>
                <a:spcPct val="0"/>
              </a:spcBef>
              <a:spcAft>
                <a:spcPct val="0"/>
              </a:spcAft>
              <a:defRPr>
                <a:solidFill>
                  <a:schemeClr val="tx1"/>
                </a:solidFill>
                <a:latin typeface="Arial Narrow" pitchFamily="34" charset="0"/>
                <a:ea typeface="宋体" charset="-122"/>
              </a:defRPr>
            </a:lvl6pPr>
            <a:lvl7pPr marL="2971800" indent="-228600" eaLnBrk="0" fontAlgn="base" hangingPunct="0">
              <a:spcBef>
                <a:spcPct val="0"/>
              </a:spcBef>
              <a:spcAft>
                <a:spcPct val="0"/>
              </a:spcAft>
              <a:defRPr>
                <a:solidFill>
                  <a:schemeClr val="tx1"/>
                </a:solidFill>
                <a:latin typeface="Arial Narrow" pitchFamily="34" charset="0"/>
                <a:ea typeface="宋体" charset="-122"/>
              </a:defRPr>
            </a:lvl7pPr>
            <a:lvl8pPr marL="3429000" indent="-228600" eaLnBrk="0" fontAlgn="base" hangingPunct="0">
              <a:spcBef>
                <a:spcPct val="0"/>
              </a:spcBef>
              <a:spcAft>
                <a:spcPct val="0"/>
              </a:spcAft>
              <a:defRPr>
                <a:solidFill>
                  <a:schemeClr val="tx1"/>
                </a:solidFill>
                <a:latin typeface="Arial Narrow" pitchFamily="34" charset="0"/>
                <a:ea typeface="宋体" charset="-122"/>
              </a:defRPr>
            </a:lvl8pPr>
            <a:lvl9pPr marL="3886200" indent="-228600" eaLnBrk="0" fontAlgn="base" hangingPunct="0">
              <a:spcBef>
                <a:spcPct val="0"/>
              </a:spcBef>
              <a:spcAft>
                <a:spcPct val="0"/>
              </a:spcAft>
              <a:defRPr>
                <a:solidFill>
                  <a:schemeClr val="tx1"/>
                </a:solidFill>
                <a:latin typeface="Arial Narrow" pitchFamily="34" charset="0"/>
                <a:ea typeface="宋体" charset="-122"/>
              </a:defRPr>
            </a:lvl9pPr>
          </a:lstStyle>
          <a:p>
            <a:fld id="{CD82B6E9-0666-4E7E-B502-612ED3F2704A}" type="slidenum">
              <a:rPr lang="zh-CN" altLang="en-US" smtClean="0">
                <a:latin typeface="Calibri" charset="0"/>
              </a:rPr>
            </a:fld>
            <a:endParaRPr lang="zh-CN" altLang="en-US" smtClean="0">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 y="0"/>
            <a:ext cx="9139911" cy="6858000"/>
          </a:xfrm>
          <a:prstGeom prst="rect">
            <a:avLst/>
          </a:prstGeom>
        </p:spPr>
      </p:pic>
      <p:sp>
        <p:nvSpPr>
          <p:cNvPr id="3" name="KSO_CT2"/>
          <p:cNvSpPr>
            <a:spLocks noGrp="1"/>
          </p:cNvSpPr>
          <p:nvPr>
            <p:ph type="subTitle" idx="1"/>
          </p:nvPr>
        </p:nvSpPr>
        <p:spPr>
          <a:xfrm>
            <a:off x="487685" y="5043552"/>
            <a:ext cx="6087288" cy="467211"/>
          </a:xfrm>
          <a:noFill/>
        </p:spPr>
        <p:txBody>
          <a:bodyPr>
            <a:normAutofit/>
          </a:bodyPr>
          <a:lstStyle>
            <a:lvl1pPr marL="0" indent="0" algn="ctr">
              <a:buNone/>
              <a:defRPr sz="1800">
                <a:solidFill>
                  <a:schemeClr val="tx2">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endParaRPr lang="zh-CN" altLang="en-US" dirty="0" smtClean="0"/>
          </a:p>
        </p:txBody>
      </p:sp>
      <p:sp>
        <p:nvSpPr>
          <p:cNvPr id="7" name="KSO_CT1"/>
          <p:cNvSpPr>
            <a:spLocks noGrp="1"/>
          </p:cNvSpPr>
          <p:nvPr>
            <p:ph type="title"/>
          </p:nvPr>
        </p:nvSpPr>
        <p:spPr>
          <a:xfrm>
            <a:off x="487684" y="3474717"/>
            <a:ext cx="6087288" cy="1473039"/>
          </a:xfrm>
        </p:spPr>
        <p:txBody>
          <a:bodyPr anchor="b">
            <a:normAutofit/>
          </a:bodyPr>
          <a:lstStyle>
            <a:lvl1pPr algn="ctr">
              <a:defRPr sz="4400" baseline="0">
                <a:solidFill>
                  <a:schemeClr val="accent3">
                    <a:lumMod val="75000"/>
                  </a:schemeClr>
                </a:solidFill>
                <a:effectLst>
                  <a:outerShdw dist="38100" dir="5400000" algn="t" rotWithShape="0">
                    <a:schemeClr val="bg1">
                      <a:alpha val="40000"/>
                    </a:schemeClr>
                  </a:outerShdw>
                </a:effectLst>
                <a:latin typeface="+mj-ea"/>
                <a:ea typeface="+mj-ea"/>
              </a:defRPr>
            </a:lvl1pPr>
          </a:lstStyle>
          <a:p>
            <a:r>
              <a:rPr lang="zh-CN" altLang="en-US" dirty="0" smtClean="0"/>
              <a:t>单击此处添加您的标题</a:t>
            </a:r>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8200" y="408675"/>
            <a:ext cx="7887600" cy="5810400"/>
          </a:xfrm>
        </p:spPr>
        <p:txBody>
          <a:bodyPr>
            <a:normAutofit/>
          </a:bodyPr>
          <a:lstStyle>
            <a:lvl1pPr>
              <a:defRPr sz="2400">
                <a:latin typeface="+mn-ea"/>
                <a:ea typeface="+mn-ea"/>
              </a:defRPr>
            </a:lvl1pPr>
            <a:lvl2pPr>
              <a:defRPr sz="2000">
                <a:latin typeface="+mn-ea"/>
                <a:ea typeface="+mn-ea"/>
              </a:defRPr>
            </a:lvl2pPr>
            <a:lvl3pPr>
              <a:defRPr sz="1800">
                <a:latin typeface="+mn-ea"/>
                <a:ea typeface="+mn-ea"/>
              </a:defRPr>
            </a:lvl3pPr>
            <a:lvl4pPr>
              <a:defRPr sz="1800">
                <a:latin typeface="+mn-ea"/>
                <a:ea typeface="+mn-ea"/>
              </a:defRPr>
            </a:lvl4pPr>
            <a:lvl5pPr>
              <a:defRPr sz="1800">
                <a:latin typeface="+mn-ea"/>
                <a:ea typeface="+mn-ea"/>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a:xfrm>
            <a:off x="628650" y="6356352"/>
            <a:ext cx="2057400" cy="365125"/>
          </a:xfrm>
          <a:prstGeom prst="rect">
            <a:avLst/>
          </a:prstGeom>
        </p:spPr>
        <p:txBody>
          <a:bodyPr>
            <a:normAutofit/>
          </a:bodyPr>
          <a:lstStyle/>
          <a:p>
            <a:fld id="{6EF2F5ED-D19D-4097-92A9-D6092B3D6E68}" type="datetime1">
              <a:rPr lang="zh-CN" altLang="en-US" smtClean="0"/>
            </a:fld>
            <a:endParaRPr lang="zh-CN" altLang="en-US"/>
          </a:p>
        </p:txBody>
      </p:sp>
      <p:sp>
        <p:nvSpPr>
          <p:cNvPr id="5" name="页脚占位符 4"/>
          <p:cNvSpPr>
            <a:spLocks noGrp="1"/>
          </p:cNvSpPr>
          <p:nvPr>
            <p:ph type="ftr" sz="quarter" idx="11"/>
          </p:nvPr>
        </p:nvSpPr>
        <p:spPr>
          <a:xfrm>
            <a:off x="3028950" y="6356352"/>
            <a:ext cx="3086100" cy="365125"/>
          </a:xfrm>
          <a:prstGeom prst="rect">
            <a:avLst/>
          </a:prstGeom>
        </p:spPr>
        <p:txBody>
          <a:bodyPr>
            <a:normAutofit/>
          </a:bodyPr>
          <a:lstStyle/>
          <a:p>
            <a:endParaRPr lang="zh-CN" altLang="en-US"/>
          </a:p>
        </p:txBody>
      </p:sp>
      <p:sp>
        <p:nvSpPr>
          <p:cNvPr id="6" name="灯片编号占位符 5"/>
          <p:cNvSpPr>
            <a:spLocks noGrp="1"/>
          </p:cNvSpPr>
          <p:nvPr>
            <p:ph type="sldNum" sz="quarter" idx="12"/>
          </p:nvPr>
        </p:nvSpPr>
        <p:spPr>
          <a:xfrm>
            <a:off x="6457950" y="6356352"/>
            <a:ext cx="2057400" cy="365125"/>
          </a:xfrm>
          <a:prstGeom prst="rect">
            <a:avLst/>
          </a:prstGeom>
        </p:spPr>
        <p:txBody>
          <a:bodyPr>
            <a:normAutofit/>
          </a:bodyPr>
          <a:lstStyle/>
          <a:p>
            <a:fld id="{A7AAEAA2-D029-4D23-B6D5-DE004B8B3ED2}" type="slidenum">
              <a:rPr lang="zh-CN" altLang="en-US" smtClean="0"/>
            </a:fld>
            <a:endParaRPr lang="zh-CN" altLang="en-US"/>
          </a:p>
        </p:txBody>
      </p:sp>
    </p:spTree>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1065600" y="360000"/>
            <a:ext cx="7106400" cy="583200"/>
          </a:xfrm>
        </p:spPr>
        <p:txBody>
          <a:bodyPr anchor="t" anchorCtr="0"/>
          <a:lstStyle>
            <a:lvl1pPr>
              <a:defRPr b="0">
                <a:solidFill>
                  <a:schemeClr val="accent1"/>
                </a:solidFill>
              </a:defRPr>
            </a:lvl1pPr>
          </a:lstStyle>
          <a:p>
            <a:r>
              <a:rPr lang="zh-CN" altLang="en-US" dirty="0" smtClean="0"/>
              <a:t>单击此处编辑母版标题样式</a:t>
            </a:r>
            <a:endParaRPr lang="en-US" dirty="0"/>
          </a:p>
        </p:txBody>
      </p:sp>
      <p:sp>
        <p:nvSpPr>
          <p:cNvPr id="3" name="KSO_BC1"/>
          <p:cNvSpPr>
            <a:spLocks noGrp="1"/>
          </p:cNvSpPr>
          <p:nvPr>
            <p:ph idx="1"/>
          </p:nvPr>
        </p:nvSpPr>
        <p:spPr>
          <a:xfrm>
            <a:off x="1065600" y="2044800"/>
            <a:ext cx="7002000" cy="3016800"/>
          </a:xfrm>
        </p:spPr>
        <p:txBody>
          <a:bodyPr lIns="0" tIns="0" rIns="0" bIns="0" anchor="ctr" anchorCtr="0">
            <a:normAutofit/>
          </a:bodyPr>
          <a:lstStyle>
            <a:lvl1pPr marL="0" indent="0" algn="l">
              <a:spcBef>
                <a:spcPts val="600"/>
              </a:spcBef>
              <a:buNone/>
              <a:defRPr sz="2400">
                <a:solidFill>
                  <a:schemeClr val="tx1"/>
                </a:solidFill>
              </a:defRPr>
            </a:lvl1pPr>
            <a:lvl2pPr marL="716280" indent="-285750" algn="l">
              <a:buFont typeface="Arial" charset="0"/>
              <a:buChar char="•"/>
              <a:defRPr sz="2000">
                <a:solidFill>
                  <a:schemeClr val="tx1"/>
                </a:solidFill>
              </a:defRPr>
            </a:lvl2pPr>
          </a:lstStyle>
          <a:p>
            <a:pPr lvl="0"/>
            <a:r>
              <a:rPr lang="zh-CN" altLang="zh-CN" dirty="0" smtClean="0"/>
              <a:t>单击此处编辑母版文本样式</a:t>
            </a:r>
            <a:endParaRPr lang="zh-CN" altLang="zh-CN" dirty="0" smtClean="0"/>
          </a:p>
          <a:p>
            <a:pPr lvl="1"/>
            <a:r>
              <a:rPr lang="zh-CN" altLang="zh-CN" dirty="0" smtClean="0"/>
              <a:t>第二级</a:t>
            </a:r>
            <a:endParaRPr lang="zh-CN" altLang="zh-CN" dirty="0" smtClean="0"/>
          </a:p>
          <a:p>
            <a:pPr lvl="2"/>
            <a:r>
              <a:rPr lang="zh-CN" altLang="zh-CN" dirty="0" smtClean="0"/>
              <a:t>第三级</a:t>
            </a:r>
            <a:endParaRPr lang="zh-CN" altLang="zh-CN" dirty="0" smtClean="0"/>
          </a:p>
          <a:p>
            <a:pPr lvl="3"/>
            <a:r>
              <a:rPr lang="zh-CN" altLang="zh-CN" dirty="0" smtClean="0"/>
              <a:t>第四级</a:t>
            </a:r>
            <a:endParaRPr lang="zh-CN" altLang="zh-CN" dirty="0" smtClean="0"/>
          </a:p>
          <a:p>
            <a:pPr lvl="4"/>
            <a:r>
              <a:rPr lang="zh-CN" altLang="zh-CN" dirty="0" smtClean="0"/>
              <a:t>第五级</a:t>
            </a:r>
            <a:endParaRPr lang="zh-CN" altLang="zh-CN" dirty="0" smtClean="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11" name="组合 10"/>
          <p:cNvGrpSpPr/>
          <p:nvPr/>
        </p:nvGrpSpPr>
        <p:grpSpPr>
          <a:xfrm>
            <a:off x="1646238" y="1947863"/>
            <a:ext cx="5861050" cy="2551112"/>
            <a:chOff x="1646238" y="1947863"/>
            <a:chExt cx="5861050" cy="2551112"/>
          </a:xfrm>
        </p:grpSpPr>
        <p:sp>
          <p:nvSpPr>
            <p:cNvPr id="8" name="任意多边形 7"/>
            <p:cNvSpPr/>
            <p:nvPr/>
          </p:nvSpPr>
          <p:spPr>
            <a:xfrm>
              <a:off x="2149475"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latin typeface="+mn-lt"/>
                <a:ea typeface="+mn-ea"/>
              </a:endParaRPr>
            </a:p>
          </p:txBody>
        </p:sp>
        <p:cxnSp>
          <p:nvCxnSpPr>
            <p:cNvPr id="9" name="直接连接符 8"/>
            <p:cNvCxnSpPr/>
            <p:nvPr/>
          </p:nvCxnSpPr>
          <p:spPr>
            <a:xfrm flipH="1">
              <a:off x="1646238"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10" name="直接连接符 9"/>
            <p:cNvCxnSpPr/>
            <p:nvPr/>
          </p:nvCxnSpPr>
          <p:spPr>
            <a:xfrm flipH="1">
              <a:off x="5403850" y="2981325"/>
              <a:ext cx="2103438" cy="1517650"/>
            </a:xfrm>
            <a:prstGeom prst="line">
              <a:avLst/>
            </a:prstGeom>
            <a:noFill/>
            <a:ln w="12700" cap="flat" cmpd="sng" algn="ctr">
              <a:solidFill>
                <a:schemeClr val="accent1">
                  <a:lumMod val="75000"/>
                </a:schemeClr>
              </a:solidFill>
              <a:prstDash val="solid"/>
              <a:miter lim="800000"/>
            </a:ln>
            <a:effectLst/>
          </p:spPr>
        </p:cxnSp>
      </p:grpSp>
      <p:sp>
        <p:nvSpPr>
          <p:cNvPr id="2" name="KSO_ST1"/>
          <p:cNvSpPr>
            <a:spLocks noGrp="1"/>
          </p:cNvSpPr>
          <p:nvPr>
            <p:ph type="title" hasCustomPrompt="1"/>
          </p:nvPr>
        </p:nvSpPr>
        <p:spPr>
          <a:xfrm>
            <a:off x="2476800" y="3171600"/>
            <a:ext cx="4269600" cy="648000"/>
          </a:xfrm>
        </p:spPr>
        <p:txBody>
          <a:bodyPr anchor="t" anchorCtr="0">
            <a:normAutofit/>
          </a:bodyPr>
          <a:lstStyle>
            <a:lvl1pPr algn="l">
              <a:defRPr sz="1800" b="0">
                <a:solidFill>
                  <a:schemeClr val="bg1"/>
                </a:solidFill>
                <a:effectLst/>
              </a:defRPr>
            </a:lvl1pPr>
          </a:lstStyle>
          <a:p>
            <a:r>
              <a:rPr lang="zh-CN" altLang="en-US" dirty="0" smtClean="0"/>
              <a:t>此处添加您的标题</a:t>
            </a:r>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a:xfrm>
            <a:off x="1065600" y="360000"/>
            <a:ext cx="7106400" cy="583200"/>
          </a:xfrm>
        </p:spPr>
        <p:txBody>
          <a:bodyPr anchor="t" anchorCtr="0"/>
          <a:lstStyle>
            <a:lvl1pPr>
              <a:defRPr b="0">
                <a:solidFill>
                  <a:schemeClr val="accent1"/>
                </a:solidFill>
              </a:defRPr>
            </a:lvl1pPr>
          </a:lstStyle>
          <a:p>
            <a:r>
              <a:rPr lang="zh-CN" altLang="en-US" dirty="0" smtClean="0"/>
              <a:t>单击此处编辑母版标题样式</a:t>
            </a:r>
            <a:endParaRPr lang="en-US" dirty="0"/>
          </a:p>
        </p:txBody>
      </p:sp>
      <p:sp>
        <p:nvSpPr>
          <p:cNvPr id="3" name="KSO_BC1"/>
          <p:cNvSpPr>
            <a:spLocks noGrp="1"/>
          </p:cNvSpPr>
          <p:nvPr>
            <p:ph sz="half" idx="1"/>
          </p:nvPr>
        </p:nvSpPr>
        <p:spPr>
          <a:xfrm>
            <a:off x="1065600" y="1823399"/>
            <a:ext cx="7002000" cy="1881049"/>
          </a:xfrm>
        </p:spPr>
        <p:txBody>
          <a:bodyPr lIns="0" tIns="0" rIns="0" bIns="0" anchor="ctr" anchorCtr="0">
            <a:normAutofit/>
          </a:bodyPr>
          <a:lstStyle>
            <a:lvl1pPr marL="0" indent="0" algn="l">
              <a:spcBef>
                <a:spcPts val="600"/>
              </a:spcBef>
              <a:spcAft>
                <a:spcPts val="600"/>
              </a:spcAft>
              <a:buNone/>
              <a:defRPr sz="2400">
                <a:solidFill>
                  <a:schemeClr val="tx1"/>
                </a:solidFill>
              </a:defRPr>
            </a:lvl1pPr>
            <a:lvl2pPr marL="630555" indent="-285750" algn="l" defTabSz="-635">
              <a:buFont typeface="Arial" charset="0"/>
              <a:buChar char="•"/>
              <a:tabLst>
                <a:tab pos="629920" algn="l"/>
              </a:tabLst>
              <a:defRPr sz="2000">
                <a:solidFill>
                  <a:schemeClr val="tx1"/>
                </a:solidFill>
              </a:defRPr>
            </a:lvl2pPr>
          </a:lstStyle>
          <a:p>
            <a:pPr lvl="0"/>
            <a:r>
              <a:rPr lang="zh-CN" altLang="zh-CN" dirty="0" smtClean="0"/>
              <a:t>单击此处编辑母版文本样式</a:t>
            </a:r>
            <a:endParaRPr lang="zh-CN" altLang="zh-CN" dirty="0" smtClean="0"/>
          </a:p>
          <a:p>
            <a:pPr lvl="1"/>
            <a:r>
              <a:rPr lang="zh-CN" altLang="zh-CN" dirty="0" smtClean="0"/>
              <a:t>第二级</a:t>
            </a:r>
            <a:endParaRPr lang="zh-CN" altLang="zh-CN" dirty="0" smtClean="0"/>
          </a:p>
          <a:p>
            <a:pPr lvl="2"/>
            <a:r>
              <a:rPr lang="zh-CN" altLang="zh-CN" dirty="0" smtClean="0"/>
              <a:t>第三级</a:t>
            </a:r>
            <a:endParaRPr lang="zh-CN" altLang="zh-CN" dirty="0" smtClean="0"/>
          </a:p>
          <a:p>
            <a:pPr lvl="3"/>
            <a:r>
              <a:rPr lang="zh-CN" altLang="zh-CN" dirty="0" smtClean="0"/>
              <a:t>第四级</a:t>
            </a:r>
            <a:endParaRPr lang="zh-CN" altLang="zh-CN" dirty="0" smtClean="0"/>
          </a:p>
          <a:p>
            <a:pPr lvl="4"/>
            <a:r>
              <a:rPr lang="zh-CN" altLang="zh-CN" dirty="0" smtClean="0"/>
              <a:t>第五级</a:t>
            </a:r>
            <a:endParaRPr lang="zh-CN" altLang="zh-CN" dirty="0" smtClean="0"/>
          </a:p>
        </p:txBody>
      </p:sp>
      <p:sp>
        <p:nvSpPr>
          <p:cNvPr id="4" name="KSO_BC2"/>
          <p:cNvSpPr>
            <a:spLocks noGrp="1"/>
          </p:cNvSpPr>
          <p:nvPr>
            <p:ph sz="half" idx="2"/>
          </p:nvPr>
        </p:nvSpPr>
        <p:spPr>
          <a:xfrm>
            <a:off x="1065600" y="3877199"/>
            <a:ext cx="7002000" cy="1881049"/>
          </a:xfrm>
        </p:spPr>
        <p:txBody>
          <a:bodyPr lIns="0" tIns="0" rIns="0" bIns="0" anchor="ctr" anchorCtr="0">
            <a:normAutofit/>
          </a:bodyPr>
          <a:lstStyle>
            <a:lvl1pPr marL="0" indent="0" algn="l">
              <a:spcBef>
                <a:spcPts val="600"/>
              </a:spcBef>
              <a:spcAft>
                <a:spcPts val="600"/>
              </a:spcAft>
              <a:buNone/>
              <a:defRPr sz="2400">
                <a:solidFill>
                  <a:schemeClr val="tx1"/>
                </a:solidFill>
              </a:defRPr>
            </a:lvl1pPr>
            <a:lvl2pPr marL="630555" indent="-285750" algn="l">
              <a:buFont typeface="Arial" charset="0"/>
              <a:buChar char="•"/>
              <a:defRPr sz="2000">
                <a:solidFill>
                  <a:schemeClr val="tx1"/>
                </a:solidFill>
              </a:defRPr>
            </a:lvl2pPr>
          </a:lstStyle>
          <a:p>
            <a:pPr lvl="0"/>
            <a:r>
              <a:rPr lang="zh-CN" altLang="zh-CN" dirty="0" smtClean="0"/>
              <a:t>单击此处编辑母版文本样式</a:t>
            </a:r>
            <a:endParaRPr lang="zh-CN" altLang="zh-CN" dirty="0" smtClean="0"/>
          </a:p>
          <a:p>
            <a:pPr lvl="1"/>
            <a:r>
              <a:rPr lang="zh-CN" altLang="zh-CN" dirty="0" smtClean="0"/>
              <a:t>第二级</a:t>
            </a:r>
            <a:endParaRPr lang="zh-CN" altLang="zh-CN" dirty="0" smtClean="0"/>
          </a:p>
          <a:p>
            <a:pPr lvl="2"/>
            <a:r>
              <a:rPr lang="zh-CN" altLang="zh-CN" dirty="0" smtClean="0"/>
              <a:t>第三级</a:t>
            </a:r>
            <a:endParaRPr lang="zh-CN" altLang="zh-CN" dirty="0" smtClean="0"/>
          </a:p>
          <a:p>
            <a:pPr lvl="3"/>
            <a:r>
              <a:rPr lang="zh-CN" altLang="zh-CN" dirty="0" smtClean="0"/>
              <a:t>第四级</a:t>
            </a:r>
            <a:endParaRPr lang="zh-CN" altLang="zh-CN" dirty="0" smtClean="0"/>
          </a:p>
          <a:p>
            <a:pPr lvl="4"/>
            <a:r>
              <a:rPr lang="zh-CN" altLang="zh-CN" dirty="0" smtClean="0"/>
              <a:t>第五级</a:t>
            </a:r>
            <a:endParaRPr lang="zh-CN" altLang="zh-CN" dirty="0" smtClean="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627624" y="118532"/>
            <a:ext cx="7886699" cy="717022"/>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7624"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KSO_BC1"/>
          <p:cNvSpPr>
            <a:spLocks noGrp="1"/>
          </p:cNvSpPr>
          <p:nvPr>
            <p:ph sz="half" idx="2"/>
          </p:nvPr>
        </p:nvSpPr>
        <p:spPr>
          <a:xfrm>
            <a:off x="627624" y="2200274"/>
            <a:ext cx="3868340" cy="3684588"/>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zh-CN" dirty="0" smtClean="0"/>
              <a:t>单击此处编辑母版文本样式</a:t>
            </a:r>
            <a:endParaRPr lang="zh-CN" altLang="zh-CN" dirty="0" smtClean="0"/>
          </a:p>
          <a:p>
            <a:pPr lvl="1"/>
            <a:r>
              <a:rPr lang="zh-CN" altLang="zh-CN" dirty="0" smtClean="0"/>
              <a:t>第二级</a:t>
            </a:r>
            <a:endParaRPr lang="zh-CN" altLang="zh-CN" dirty="0" smtClean="0"/>
          </a:p>
          <a:p>
            <a:pPr lvl="2"/>
            <a:r>
              <a:rPr lang="zh-CN" altLang="zh-CN" dirty="0" smtClean="0"/>
              <a:t>第三级</a:t>
            </a:r>
            <a:endParaRPr lang="zh-CN" altLang="zh-CN" dirty="0" smtClean="0"/>
          </a:p>
          <a:p>
            <a:pPr lvl="3"/>
            <a:r>
              <a:rPr lang="zh-CN" altLang="zh-CN" dirty="0" smtClean="0"/>
              <a:t>第四级</a:t>
            </a:r>
            <a:endParaRPr lang="zh-CN" altLang="zh-CN" dirty="0" smtClean="0"/>
          </a:p>
          <a:p>
            <a:pPr lvl="4"/>
            <a:r>
              <a:rPr lang="zh-CN" altLang="zh-CN" dirty="0" smtClean="0"/>
              <a:t>第五级</a:t>
            </a:r>
            <a:endParaRPr lang="zh-CN" altLang="zh-CN" dirty="0" smtClean="0"/>
          </a:p>
        </p:txBody>
      </p:sp>
      <p:sp>
        <p:nvSpPr>
          <p:cNvPr id="5" name="Text Placeholder 4"/>
          <p:cNvSpPr>
            <a:spLocks noGrp="1"/>
          </p:cNvSpPr>
          <p:nvPr>
            <p:ph type="body" sz="quarter" idx="3"/>
          </p:nvPr>
        </p:nvSpPr>
        <p:spPr>
          <a:xfrm>
            <a:off x="4626932"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KSO_BC2"/>
          <p:cNvSpPr>
            <a:spLocks noGrp="1"/>
          </p:cNvSpPr>
          <p:nvPr>
            <p:ph sz="quarter" idx="4"/>
          </p:nvPr>
        </p:nvSpPr>
        <p:spPr>
          <a:xfrm>
            <a:off x="4626932" y="2200274"/>
            <a:ext cx="3887391" cy="3684588"/>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zh-CN" dirty="0" smtClean="0"/>
              <a:t>单击此处编辑母版文本样式</a:t>
            </a:r>
            <a:endParaRPr lang="zh-CN" altLang="zh-CN" dirty="0" smtClean="0"/>
          </a:p>
          <a:p>
            <a:pPr lvl="1"/>
            <a:r>
              <a:rPr lang="zh-CN" altLang="zh-CN" dirty="0" smtClean="0"/>
              <a:t>第二级</a:t>
            </a:r>
            <a:endParaRPr lang="zh-CN" altLang="zh-CN" dirty="0" smtClean="0"/>
          </a:p>
          <a:p>
            <a:pPr lvl="2"/>
            <a:r>
              <a:rPr lang="zh-CN" altLang="zh-CN" dirty="0" smtClean="0"/>
              <a:t>第三级</a:t>
            </a:r>
            <a:endParaRPr lang="zh-CN" altLang="zh-CN" dirty="0" smtClean="0"/>
          </a:p>
          <a:p>
            <a:pPr lvl="3"/>
            <a:r>
              <a:rPr lang="zh-CN" altLang="zh-CN" dirty="0" smtClean="0"/>
              <a:t>第四级</a:t>
            </a:r>
            <a:endParaRPr lang="zh-CN" altLang="zh-CN" dirty="0" smtClean="0"/>
          </a:p>
          <a:p>
            <a:pPr lvl="4"/>
            <a:r>
              <a:rPr lang="zh-CN" altLang="zh-CN" dirty="0" smtClean="0"/>
              <a:t>第五级</a:t>
            </a:r>
            <a:endParaRPr lang="zh-CN" altLang="zh-CN" dirty="0" smtClean="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1" name="矩形 10"/>
          <p:cNvSpPr/>
          <p:nvPr/>
        </p:nvSpPr>
        <p:spPr>
          <a:xfrm>
            <a:off x="0" y="3985975"/>
            <a:ext cx="9144000" cy="11429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6000" rtlCol="0" anchor="ctr">
            <a:normAutofit/>
          </a:bodyPr>
          <a:lstStyle/>
          <a:p>
            <a:pPr lvl="0">
              <a:lnSpc>
                <a:spcPct val="150000"/>
              </a:lnSpc>
            </a:pPr>
            <a:endParaRPr lang="zh-CN" altLang="en-US" sz="1200" dirty="0">
              <a:solidFill>
                <a:schemeClr val="tx1">
                  <a:lumMod val="50000"/>
                  <a:lumOff val="50000"/>
                </a:schemeClr>
              </a:solidFill>
              <a:latin typeface="微软雅黑" pitchFamily="34" charset="-122"/>
              <a:ea typeface="微软雅黑" pitchFamily="34" charset="-122"/>
            </a:endParaRPr>
          </a:p>
        </p:txBody>
      </p:sp>
      <p:grpSp>
        <p:nvGrpSpPr>
          <p:cNvPr id="10" name="组合 9"/>
          <p:cNvGrpSpPr/>
          <p:nvPr/>
        </p:nvGrpSpPr>
        <p:grpSpPr>
          <a:xfrm>
            <a:off x="1419224" y="716834"/>
            <a:ext cx="3794463" cy="4412139"/>
            <a:chOff x="1419224" y="716834"/>
            <a:chExt cx="3794463" cy="4412139"/>
          </a:xfrm>
        </p:grpSpPr>
        <p:sp>
          <p:nvSpPr>
            <p:cNvPr id="8" name="椭圆形标注 7"/>
            <p:cNvSpPr/>
            <p:nvPr/>
          </p:nvSpPr>
          <p:spPr>
            <a:xfrm rot="437392">
              <a:off x="2983588" y="716834"/>
              <a:ext cx="2230099" cy="2038373"/>
            </a:xfrm>
            <a:prstGeom prst="wedgeEllipseCallout">
              <a:avLst>
                <a:gd name="adj1" fmla="val -35369"/>
                <a:gd name="adj2" fmla="val 5144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9" name="KSO_Shape"/>
            <p:cNvSpPr/>
            <p:nvPr/>
          </p:nvSpPr>
          <p:spPr>
            <a:xfrm>
              <a:off x="1419224" y="2705527"/>
              <a:ext cx="2447925" cy="2423446"/>
            </a:xfrm>
            <a:custGeom>
              <a:avLst/>
              <a:gdLst/>
              <a:ahLst/>
              <a:cxnLst/>
              <a:rect l="l" t="t" r="r" b="b"/>
              <a:pathLst>
                <a:path w="1363201" h="1348896">
                  <a:moveTo>
                    <a:pt x="658470" y="710475"/>
                  </a:moveTo>
                  <a:cubicBezTo>
                    <a:pt x="1027156" y="698755"/>
                    <a:pt x="1338704" y="981142"/>
                    <a:pt x="1363201" y="1348896"/>
                  </a:cubicBezTo>
                  <a:lnTo>
                    <a:pt x="1262707" y="1348896"/>
                  </a:lnTo>
                  <a:cubicBezTo>
                    <a:pt x="1239052" y="1037914"/>
                    <a:pt x="974407" y="800143"/>
                    <a:pt x="661637" y="810085"/>
                  </a:cubicBezTo>
                  <a:cubicBezTo>
                    <a:pt x="361432" y="819628"/>
                    <a:pt x="119967" y="1054106"/>
                    <a:pt x="99662" y="1348896"/>
                  </a:cubicBezTo>
                  <a:lnTo>
                    <a:pt x="0" y="1348896"/>
                  </a:lnTo>
                  <a:cubicBezTo>
                    <a:pt x="20238" y="1000252"/>
                    <a:pt x="304456" y="721728"/>
                    <a:pt x="658470" y="710475"/>
                  </a:cubicBezTo>
                  <a:close/>
                  <a:moveTo>
                    <a:pt x="680226" y="95884"/>
                  </a:moveTo>
                  <a:cubicBezTo>
                    <a:pt x="551092" y="95884"/>
                    <a:pt x="446408" y="200568"/>
                    <a:pt x="446408" y="329703"/>
                  </a:cubicBezTo>
                  <a:cubicBezTo>
                    <a:pt x="446408" y="458838"/>
                    <a:pt x="551092" y="563521"/>
                    <a:pt x="680226" y="563521"/>
                  </a:cubicBezTo>
                  <a:cubicBezTo>
                    <a:pt x="809361" y="563521"/>
                    <a:pt x="914045" y="458838"/>
                    <a:pt x="914045" y="329703"/>
                  </a:cubicBezTo>
                  <a:cubicBezTo>
                    <a:pt x="914045" y="200568"/>
                    <a:pt x="809361" y="95884"/>
                    <a:pt x="680226" y="95884"/>
                  </a:cubicBezTo>
                  <a:close/>
                  <a:moveTo>
                    <a:pt x="680226" y="0"/>
                  </a:moveTo>
                  <a:cubicBezTo>
                    <a:pt x="862316" y="0"/>
                    <a:pt x="1009929" y="147613"/>
                    <a:pt x="1009929" y="329703"/>
                  </a:cubicBezTo>
                  <a:cubicBezTo>
                    <a:pt x="1009929" y="511793"/>
                    <a:pt x="862316" y="659406"/>
                    <a:pt x="680226" y="659406"/>
                  </a:cubicBezTo>
                  <a:cubicBezTo>
                    <a:pt x="498136" y="659406"/>
                    <a:pt x="350524" y="511793"/>
                    <a:pt x="350524" y="329703"/>
                  </a:cubicBezTo>
                  <a:cubicBezTo>
                    <a:pt x="350524" y="147613"/>
                    <a:pt x="498136" y="0"/>
                    <a:pt x="680226" y="0"/>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eaLnBrk="1" hangingPunct="1">
                <a:spcBef>
                  <a:spcPts val="0"/>
                </a:spcBef>
                <a:spcAft>
                  <a:spcPts val="0"/>
                </a:spcAft>
                <a:defRPr/>
              </a:pPr>
              <a:endParaRPr lang="zh-CN" altLang="en-US">
                <a:solidFill>
                  <a:srgbClr val="FFFFFF"/>
                </a:solidFill>
              </a:endParaRPr>
            </a:p>
          </p:txBody>
        </p:sp>
      </p:grpSp>
      <p:sp>
        <p:nvSpPr>
          <p:cNvPr id="2" name="KSO_BT1"/>
          <p:cNvSpPr>
            <a:spLocks noGrp="1"/>
          </p:cNvSpPr>
          <p:nvPr>
            <p:ph type="title" hasCustomPrompt="1"/>
          </p:nvPr>
        </p:nvSpPr>
        <p:spPr>
          <a:xfrm>
            <a:off x="2862000" y="1180800"/>
            <a:ext cx="2437200" cy="1231200"/>
          </a:xfrm>
        </p:spPr>
        <p:txBody>
          <a:bodyPr anchor="ctr" anchorCtr="0">
            <a:normAutofit/>
          </a:bodyPr>
          <a:lstStyle>
            <a:lvl1pPr algn="ctr">
              <a:defRPr sz="4000" b="0">
                <a:solidFill>
                  <a:schemeClr val="bg1"/>
                </a:solidFill>
              </a:defRPr>
            </a:lvl1pPr>
          </a:lstStyle>
          <a:p>
            <a:r>
              <a:rPr lang="zh-CN" altLang="en-US" dirty="0" smtClean="0"/>
              <a:t>编辑标题</a:t>
            </a:r>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921600" y="1425600"/>
            <a:ext cx="2739600" cy="432000"/>
          </a:xfrm>
        </p:spPr>
        <p:txBody>
          <a:bodyPr lIns="0" tIns="0" rIns="0" bIns="0" anchor="ctr" anchorCtr="0">
            <a:normAutofit/>
          </a:bodyPr>
          <a:lstStyle>
            <a:lvl1pPr algn="ctr">
              <a:defRPr sz="2800" b="0">
                <a:solidFill>
                  <a:schemeClr val="tx1"/>
                </a:solidFill>
              </a:defRPr>
            </a:lvl1pPr>
          </a:lstStyle>
          <a:p>
            <a:r>
              <a:rPr lang="zh-CN" altLang="en-US" dirty="0" smtClean="0"/>
              <a:t>编辑母版标题</a:t>
            </a:r>
            <a:endParaRPr lang="en-US" dirty="0"/>
          </a:p>
        </p:txBody>
      </p:sp>
      <p:sp>
        <p:nvSpPr>
          <p:cNvPr id="3" name="KSO_BC1"/>
          <p:cNvSpPr>
            <a:spLocks noGrp="1"/>
          </p:cNvSpPr>
          <p:nvPr>
            <p:ph type="pic" idx="1"/>
          </p:nvPr>
        </p:nvSpPr>
        <p:spPr>
          <a:xfrm>
            <a:off x="4863600" y="428400"/>
            <a:ext cx="3841200" cy="60048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709200" y="2358000"/>
            <a:ext cx="3240000" cy="2898000"/>
          </a:xfrm>
        </p:spPr>
        <p:txBody>
          <a:bodyPr lIns="108000" tIns="108000" rIns="108000" bIns="108000">
            <a:normAutofit/>
          </a:bodyPr>
          <a:lstStyle>
            <a:lvl1pPr marL="285750" indent="-285750" algn="l">
              <a:lnSpc>
                <a:spcPct val="150000"/>
              </a:lnSpc>
              <a:spcBef>
                <a:spcPts val="0"/>
              </a:spcBef>
              <a:buFont typeface="Arial" charset="0"/>
              <a:buChar char="•"/>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r>
              <a:rPr lang="zh-CN" altLang="en-US" dirty="0" smtClean="0"/>
              <a:t>单击此处编辑母版标题样式</a:t>
            </a:r>
            <a:endParaRPr lang="en-US" dirty="0"/>
          </a:p>
        </p:txBody>
      </p:sp>
      <p:sp>
        <p:nvSpPr>
          <p:cNvPr id="3" name="KSO_BC1"/>
          <p:cNvSpPr>
            <a:spLocks noGrp="1"/>
          </p:cNvSpPr>
          <p:nvPr>
            <p:ph type="body" orient="vert" idx="1"/>
          </p:nvPr>
        </p:nvSpPr>
        <p:spPr>
          <a:xfrm>
            <a:off x="618978" y="365125"/>
            <a:ext cx="6916355" cy="5811838"/>
          </a:xfrm>
        </p:spPr>
        <p:txBody>
          <a:bodyPr vert="eaVert"/>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zh-CN" dirty="0" smtClean="0"/>
              <a:t>单击此处编辑母版文本样式</a:t>
            </a:r>
            <a:endParaRPr lang="zh-CN" altLang="zh-CN" dirty="0" smtClean="0"/>
          </a:p>
          <a:p>
            <a:pPr lvl="1"/>
            <a:r>
              <a:rPr lang="zh-CN" altLang="zh-CN" dirty="0" smtClean="0"/>
              <a:t>第二级</a:t>
            </a:r>
            <a:endParaRPr lang="zh-CN" altLang="zh-CN" dirty="0" smtClean="0"/>
          </a:p>
          <a:p>
            <a:pPr lvl="2"/>
            <a:r>
              <a:rPr lang="zh-CN" altLang="zh-CN" dirty="0" smtClean="0"/>
              <a:t>第三级</a:t>
            </a:r>
            <a:endParaRPr lang="zh-CN" altLang="zh-CN" dirty="0" smtClean="0"/>
          </a:p>
          <a:p>
            <a:pPr lvl="3"/>
            <a:r>
              <a:rPr lang="zh-CN" altLang="zh-CN" dirty="0" smtClean="0"/>
              <a:t>第四级</a:t>
            </a:r>
            <a:endParaRPr lang="zh-CN" altLang="zh-CN" dirty="0" smtClean="0"/>
          </a:p>
          <a:p>
            <a:pPr lvl="4"/>
            <a:r>
              <a:rPr lang="zh-CN" altLang="zh-CN" dirty="0" smtClean="0"/>
              <a:t>第五级</a:t>
            </a:r>
            <a:endParaRPr lang="zh-CN" altLang="zh-CN" dirty="0" smtClean="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KSO_BT1"/>
          <p:cNvSpPr>
            <a:spLocks noGrp="1"/>
          </p:cNvSpPr>
          <p:nvPr>
            <p:ph type="title"/>
          </p:nvPr>
        </p:nvSpPr>
        <p:spPr>
          <a:xfrm>
            <a:off x="419098" y="162557"/>
            <a:ext cx="8292045" cy="699594"/>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419099" y="1026615"/>
            <a:ext cx="8292045" cy="5193212"/>
          </a:xfrm>
          <a:prstGeom prst="rect">
            <a:avLst/>
          </a:prstGeom>
        </p:spPr>
        <p:txBody>
          <a:bodyPr vert="horz" lIns="91440" tIns="45720" rIns="91440" bIns="45720" rtlCol="0">
            <a:normAutofit/>
          </a:bodyPr>
          <a:lstStyle/>
          <a:p>
            <a:pPr lvl="0"/>
            <a:r>
              <a:rPr lang="zh-CN" altLang="zh-CN" dirty="0" smtClean="0"/>
              <a:t>单击此处编辑母版文本样式</a:t>
            </a:r>
            <a:endParaRPr lang="zh-CN" altLang="zh-CN" dirty="0" smtClean="0"/>
          </a:p>
          <a:p>
            <a:pPr lvl="1"/>
            <a:r>
              <a:rPr lang="zh-CN" altLang="zh-CN" dirty="0" smtClean="0"/>
              <a:t>第二级</a:t>
            </a:r>
            <a:endParaRPr lang="zh-CN" altLang="zh-CN" dirty="0" smtClean="0"/>
          </a:p>
          <a:p>
            <a:pPr lvl="2"/>
            <a:r>
              <a:rPr lang="zh-CN" altLang="zh-CN" dirty="0" smtClean="0"/>
              <a:t>第三级</a:t>
            </a:r>
            <a:endParaRPr lang="zh-CN" altLang="zh-CN" dirty="0" smtClean="0"/>
          </a:p>
          <a:p>
            <a:pPr lvl="3"/>
            <a:r>
              <a:rPr lang="zh-CN" altLang="zh-CN" dirty="0" smtClean="0"/>
              <a:t>第四级</a:t>
            </a:r>
            <a:endParaRPr lang="zh-CN" altLang="zh-CN" dirty="0" smtClean="0"/>
          </a:p>
          <a:p>
            <a:pPr lvl="4"/>
            <a:r>
              <a:rPr lang="zh-CN" altLang="zh-CN" dirty="0" smtClean="0"/>
              <a:t>第五级</a:t>
            </a:r>
            <a:endParaRPr lang="zh-CN" altLang="zh-CN"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latinLnBrk="0" hangingPunct="1">
        <a:lnSpc>
          <a:spcPct val="90000"/>
        </a:lnSpc>
        <a:spcBef>
          <a:spcPct val="0"/>
        </a:spcBef>
        <a:buNone/>
        <a:defRPr sz="3200" b="1" i="0" kern="1200" baseline="0">
          <a:solidFill>
            <a:schemeClr val="accent3">
              <a:lumMod val="75000"/>
            </a:schemeClr>
          </a:solidFill>
          <a:effectLst/>
          <a:latin typeface="Arial" charset="0"/>
          <a:ea typeface="黑体" pitchFamily="49" charset="-122"/>
          <a:cs typeface="+mj-cs"/>
        </a:defRPr>
      </a:lvl1pPr>
    </p:titleStyle>
    <p:bodyStyle>
      <a:lvl1pPr marL="357505" indent="-357505" algn="just" defTabSz="914400" rtl="0" eaLnBrk="1" latinLnBrk="0" hangingPunct="1">
        <a:lnSpc>
          <a:spcPct val="110000"/>
        </a:lnSpc>
        <a:spcBef>
          <a:spcPts val="1800"/>
        </a:spcBef>
        <a:spcAft>
          <a:spcPts val="0"/>
        </a:spcAft>
        <a:buClr>
          <a:schemeClr val="accent1"/>
        </a:buClr>
        <a:buSzPct val="70000"/>
        <a:buFont typeface="Wingdings" charset="2"/>
        <a:buChar char="l"/>
        <a:defRPr sz="2400" kern="1200" baseline="0">
          <a:solidFill>
            <a:schemeClr val="tx1"/>
          </a:solidFill>
          <a:latin typeface="Arial" charset="0"/>
          <a:ea typeface="黑体" pitchFamily="49" charset="-122"/>
          <a:cs typeface="+mn-cs"/>
        </a:defRPr>
      </a:lvl1pPr>
      <a:lvl2pPr marL="803275" indent="-342900" algn="just" defTabSz="914400" rtl="0" eaLnBrk="1" latinLnBrk="0" hangingPunct="1">
        <a:spcBef>
          <a:spcPts val="0"/>
        </a:spcBef>
        <a:spcAft>
          <a:spcPts val="0"/>
        </a:spcAft>
        <a:buClr>
          <a:schemeClr val="tx1"/>
        </a:buClr>
        <a:buFont typeface="Arial" charset="0"/>
        <a:buChar char="•"/>
        <a:tabLst>
          <a:tab pos="715645" algn="l"/>
        </a:tabLst>
        <a:defRPr sz="2000" kern="1200" baseline="0">
          <a:solidFill>
            <a:schemeClr val="tx1"/>
          </a:solidFill>
          <a:latin typeface="Arial" charset="0"/>
          <a:ea typeface="黑体" pitchFamily="49" charset="-122"/>
          <a:cs typeface="+mn-cs"/>
        </a:defRPr>
      </a:lvl2pPr>
      <a:lvl3pPr marL="1143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7.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tags" Target="../tags/tag35.xml"/><Relationship Id="rId3" Type="http://schemas.openxmlformats.org/officeDocument/2006/relationships/image" Target="../media/image5.png"/><Relationship Id="rId2" Type="http://schemas.openxmlformats.org/officeDocument/2006/relationships/tags" Target="../tags/tag34.xml"/><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image" Target="../media/image3.png"/><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25.xml"/><Relationship Id="rId2" Type="http://schemas.openxmlformats.org/officeDocument/2006/relationships/image" Target="../media/image4.png"/><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2797175" y="5102860"/>
            <a:ext cx="6087110" cy="1282065"/>
          </a:xfrm>
        </p:spPr>
        <p:txBody>
          <a:bodyPr>
            <a:normAutofit/>
          </a:bodyPr>
          <a:lstStyle/>
          <a:p>
            <a:r>
              <a:rPr lang="zh-CN" altLang="en-US" sz="3200" dirty="0">
                <a:latin typeface="+mn-lt"/>
              </a:rPr>
              <a:t>初二</a:t>
            </a:r>
            <a:r>
              <a:rPr lang="en-US" altLang="zh-CN" sz="3200" dirty="0">
                <a:latin typeface="+mn-lt"/>
              </a:rPr>
              <a:t>18</a:t>
            </a:r>
            <a:r>
              <a:rPr lang="zh-CN" altLang="en-US" sz="3200" dirty="0">
                <a:latin typeface="+mn-lt"/>
              </a:rPr>
              <a:t>班 汪语秋</a:t>
            </a:r>
            <a:endParaRPr lang="zh-CN" altLang="en-US" sz="3200" dirty="0">
              <a:latin typeface="+mn-lt"/>
            </a:endParaRPr>
          </a:p>
        </p:txBody>
      </p:sp>
      <p:sp>
        <p:nvSpPr>
          <p:cNvPr id="5" name="Title 4"/>
          <p:cNvSpPr/>
          <p:nvPr>
            <p:ph type="title"/>
          </p:nvPr>
        </p:nvSpPr>
        <p:spPr>
          <a:xfrm>
            <a:off x="293374" y="2310762"/>
            <a:ext cx="6087288" cy="1473039"/>
          </a:xfrm>
        </p:spPr>
        <p:txBody>
          <a:bodyPr/>
          <a:p>
            <a:r>
              <a:rPr lang="zh-CN" altLang="en-US"/>
              <a:t>射雕英雄传</a:t>
            </a:r>
            <a:endParaRPr lang="zh-CN" altLang="en-US"/>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rot="10800000" flipH="1" flipV="1">
            <a:off x="211455" y="430530"/>
            <a:ext cx="8052435" cy="6147435"/>
          </a:xfrm>
          <a:prstGeom prst="rect">
            <a:avLst/>
          </a:prstGeom>
          <a:noFill/>
        </p:spPr>
        <p:txBody>
          <a:bodyPr wrap="square" rtlCol="0" anchor="t">
            <a:spAutoFit/>
          </a:bodyPr>
          <a:p>
            <a:pPr indent="0">
              <a:lnSpc>
                <a:spcPct val="130000"/>
              </a:lnSpc>
              <a:buFont typeface="+mj-lt"/>
              <a:buNone/>
            </a:pPr>
            <a:r>
              <a:rPr lang="zh-CN" altLang="en-US" dirty="0" smtClean="0">
                <a:latin typeface="Arial" charset="0"/>
                <a:ea typeface="微软雅黑" pitchFamily="34" charset="-122"/>
              </a:rPr>
              <a:t>洪七公道：“济人之急，是咱们丐帮的帮规。你我两代帮主，不能坏了历代相传的规距。”黄蓉道：“丐帮这条规矩就不对了，欧阳锋明明是个大坏蛋，做了鬼也是个大坏鬼，不论是人是鬼，都不该救。”洪七公道：“帮规如此，更改不得。”</a:t>
            </a:r>
            <a:endParaRPr lang="zh-CN" altLang="en-US" dirty="0" smtClean="0">
              <a:latin typeface="Arial" charset="0"/>
              <a:ea typeface="微软雅黑" pitchFamily="34" charset="-122"/>
            </a:endParaRPr>
          </a:p>
          <a:p>
            <a:pPr indent="0">
              <a:lnSpc>
                <a:spcPct val="130000"/>
              </a:lnSpc>
              <a:buFont typeface="+mj-lt"/>
              <a:buNone/>
            </a:pPr>
            <a:r>
              <a:rPr lang="zh-CN" altLang="en-US" dirty="0" smtClean="0">
                <a:latin typeface="Arial" charset="0"/>
                <a:ea typeface="微软雅黑" pitchFamily="34" charset="-122"/>
              </a:rPr>
              <a:t>黄蓉道：“有了，靖哥哥，待会儿见到欧阳锋，你先一棍子打死了他。你不是丐帮的，不用守这条不通的规矩。师父，丐帮规矩是济人之急，却没‘济鬼之急’这一条，他变成了鬼，就不用济他了。”洪七公怒道：“乘人之危，岂是我辈侠义道的行径？”</a:t>
            </a:r>
            <a:endParaRPr lang="zh-CN" altLang="en-US" dirty="0" smtClean="0">
              <a:latin typeface="Arial" charset="0"/>
              <a:ea typeface="微软雅黑" pitchFamily="34" charset="-122"/>
            </a:endParaRPr>
          </a:p>
          <a:p>
            <a:pPr indent="0">
              <a:lnSpc>
                <a:spcPct val="130000"/>
              </a:lnSpc>
              <a:buFont typeface="+mj-lt"/>
              <a:buNone/>
            </a:pPr>
            <a:endParaRPr lang="zh-CN" altLang="en-US" dirty="0" smtClean="0">
              <a:latin typeface="Arial" charset="0"/>
              <a:ea typeface="微软雅黑" pitchFamily="34" charset="-122"/>
            </a:endParaRPr>
          </a:p>
          <a:p>
            <a:pPr indent="0">
              <a:lnSpc>
                <a:spcPct val="130000"/>
              </a:lnSpc>
              <a:buFont typeface="+mj-lt"/>
              <a:buNone/>
            </a:pPr>
            <a:r>
              <a:rPr lang="zh-CN" altLang="en-US" dirty="0" smtClean="0">
                <a:latin typeface="Arial" charset="0"/>
                <a:ea typeface="微软雅黑" pitchFamily="34" charset="-122"/>
              </a:rPr>
              <a:t>黄蓉道：“要他先发个毒誓，今后不得害人，这才救他。”洪七公叹道：“你不知老毒物的为人，他宁死不屈，这个誓是不肯发的。靖儿，救人吧！”</a:t>
            </a:r>
            <a:endParaRPr lang="zh-CN" altLang="en-US" dirty="0" smtClean="0">
              <a:latin typeface="Arial" charset="0"/>
              <a:ea typeface="微软雅黑" pitchFamily="34" charset="-122"/>
            </a:endParaRPr>
          </a:p>
          <a:p>
            <a:pPr indent="0">
              <a:lnSpc>
                <a:spcPct val="130000"/>
              </a:lnSpc>
              <a:buFont typeface="+mj-lt"/>
              <a:buNone/>
            </a:pPr>
            <a:r>
              <a:rPr lang="en-US" altLang="zh-CN" dirty="0" smtClean="0">
                <a:latin typeface="Arial" charset="0"/>
                <a:ea typeface="微软雅黑" pitchFamily="34" charset="-122"/>
              </a:rPr>
              <a:t>.......</a:t>
            </a:r>
            <a:endParaRPr lang="en-US" altLang="zh-CN" dirty="0" smtClean="0">
              <a:latin typeface="Arial" charset="0"/>
              <a:ea typeface="微软雅黑" pitchFamily="34" charset="-122"/>
            </a:endParaRPr>
          </a:p>
          <a:p>
            <a:pPr indent="0">
              <a:lnSpc>
                <a:spcPct val="130000"/>
              </a:lnSpc>
              <a:buFont typeface="+mj-lt"/>
              <a:buNone/>
            </a:pPr>
            <a:r>
              <a:rPr lang="zh-CN" altLang="en-US" dirty="0" smtClean="0">
                <a:latin typeface="Arial" charset="0"/>
                <a:ea typeface="微软雅黑" pitchFamily="34" charset="-122"/>
              </a:rPr>
              <a:t>欧阳锋忽地站起，身形微晃，双手齐出，一手一个，已将郭靖、黄蓉抓住，脚尖起处，又将洪七公身上穴道踢中。</a:t>
            </a:r>
            <a:endParaRPr lang="zh-CN" altLang="en-US" dirty="0" smtClean="0">
              <a:latin typeface="Arial" charset="0"/>
              <a:ea typeface="微软雅黑" pitchFamily="34" charset="-122"/>
            </a:endParaRPr>
          </a:p>
          <a:p>
            <a:pPr indent="0">
              <a:lnSpc>
                <a:spcPct val="130000"/>
              </a:lnSpc>
              <a:buFont typeface="+mj-lt"/>
              <a:buNone/>
            </a:pPr>
            <a:r>
              <a:rPr lang="zh-CN" altLang="en-US" dirty="0" smtClean="0">
                <a:latin typeface="Arial" charset="0"/>
                <a:ea typeface="微软雅黑" pitchFamily="34" charset="-122"/>
              </a:rPr>
              <a:t>洪七公叹道：“老毒物狂妄自大，一生不肯受人恩惠。咱们救了他性命，他若不把恩人杀了，心中怎能平安？唉，只怪我黑夜之中救人心切，忘了这节，倒累了两个孩子的性命。”</a:t>
            </a:r>
            <a:endParaRPr lang="zh-CN" altLang="en-US" dirty="0" smtClean="0">
              <a:latin typeface="Arial" charset="0"/>
              <a:ea typeface="微软雅黑" pitchFamily="34" charset="-122"/>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1"/>
          <p:cNvSpPr txBox="1">
            <a:spLocks noChangeArrowheads="1"/>
          </p:cNvSpPr>
          <p:nvPr>
            <p:custDataLst>
              <p:tags r:id="rId1"/>
            </p:custDataLst>
          </p:nvPr>
        </p:nvSpPr>
        <p:spPr bwMode="auto">
          <a:xfrm>
            <a:off x="1326108" y="3055438"/>
            <a:ext cx="5286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ormAutofit/>
          </a:bodyPr>
          <a:lstStyle>
            <a:lvl1pPr>
              <a:lnSpc>
                <a:spcPct val="90000"/>
              </a:lnSpc>
              <a:spcBef>
                <a:spcPts val="750"/>
              </a:spcBef>
              <a:buFont typeface="Arial" charset="0"/>
              <a:buChar char="•"/>
              <a:defRPr sz="2100">
                <a:solidFill>
                  <a:schemeClr val="tx1"/>
                </a:solidFill>
                <a:latin typeface="Calibri" charset="0"/>
                <a:ea typeface="宋体" charset="-122"/>
              </a:defRPr>
            </a:lvl1pPr>
            <a:lvl2pPr marL="742950" indent="-285750">
              <a:lnSpc>
                <a:spcPct val="90000"/>
              </a:lnSpc>
              <a:spcBef>
                <a:spcPts val="375"/>
              </a:spcBef>
              <a:buFont typeface="Arial" charset="0"/>
              <a:buChar char="•"/>
              <a:defRPr>
                <a:solidFill>
                  <a:schemeClr val="tx1"/>
                </a:solidFill>
                <a:latin typeface="Calibri" charset="0"/>
                <a:ea typeface="宋体" charset="-122"/>
              </a:defRPr>
            </a:lvl2pPr>
            <a:lvl3pPr marL="1143000" indent="-228600">
              <a:lnSpc>
                <a:spcPct val="90000"/>
              </a:lnSpc>
              <a:spcBef>
                <a:spcPts val="375"/>
              </a:spcBef>
              <a:buFont typeface="Arial" charset="0"/>
              <a:buChar char="•"/>
              <a:defRPr sz="1500">
                <a:solidFill>
                  <a:schemeClr val="tx1"/>
                </a:solidFill>
                <a:latin typeface="Calibri" charset="0"/>
                <a:ea typeface="宋体" charset="-122"/>
              </a:defRPr>
            </a:lvl3pPr>
            <a:lvl4pPr marL="1600200" indent="-228600">
              <a:lnSpc>
                <a:spcPct val="90000"/>
              </a:lnSpc>
              <a:spcBef>
                <a:spcPts val="375"/>
              </a:spcBef>
              <a:buFont typeface="Arial" charset="0"/>
              <a:buChar char="•"/>
              <a:defRPr sz="1300">
                <a:solidFill>
                  <a:schemeClr val="tx1"/>
                </a:solidFill>
                <a:latin typeface="Calibri" charset="0"/>
                <a:ea typeface="宋体" charset="-122"/>
              </a:defRPr>
            </a:lvl4pPr>
            <a:lvl5pPr marL="2057400" indent="-228600">
              <a:lnSpc>
                <a:spcPct val="90000"/>
              </a:lnSpc>
              <a:spcBef>
                <a:spcPts val="375"/>
              </a:spcBef>
              <a:buFont typeface="Arial" charset="0"/>
              <a:buChar char="•"/>
              <a:defRPr sz="1300">
                <a:solidFill>
                  <a:schemeClr val="tx1"/>
                </a:solidFill>
                <a:latin typeface="Calibri" charset="0"/>
                <a:ea typeface="宋体" charset="-122"/>
              </a:defRPr>
            </a:lvl5pPr>
            <a:lvl6pPr marL="25146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6pPr>
            <a:lvl7pPr marL="29718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7pPr>
            <a:lvl8pPr marL="34290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8pPr>
            <a:lvl9pPr marL="38862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9pPr>
          </a:lstStyle>
          <a:p>
            <a:pPr eaLnBrk="1" hangingPunct="1">
              <a:spcBef>
                <a:spcPct val="0"/>
              </a:spcBef>
              <a:buFontTx/>
              <a:buNone/>
            </a:pPr>
            <a:r>
              <a:rPr lang="en-US" altLang="zh-CN" sz="4800" b="1">
                <a:solidFill>
                  <a:schemeClr val="accent1"/>
                </a:solidFill>
                <a:latin typeface="+mn-lt"/>
                <a:ea typeface="+mn-ea"/>
              </a:rPr>
              <a:t>4</a:t>
            </a:r>
            <a:endParaRPr lang="en-US" altLang="zh-CN" sz="4800" b="1">
              <a:solidFill>
                <a:schemeClr val="accent1"/>
              </a:solidFill>
              <a:latin typeface="+mn-lt"/>
              <a:ea typeface="+mn-ea"/>
            </a:endParaRPr>
          </a:p>
        </p:txBody>
      </p:sp>
      <p:sp>
        <p:nvSpPr>
          <p:cNvPr id="14" name="矩形 13"/>
          <p:cNvSpPr/>
          <p:nvPr>
            <p:custDataLst>
              <p:tags r:id="rId2"/>
            </p:custDataLst>
          </p:nvPr>
        </p:nvSpPr>
        <p:spPr>
          <a:xfrm>
            <a:off x="1889669" y="3187201"/>
            <a:ext cx="5915025" cy="568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eaLnBrk="1" hangingPunct="1">
              <a:spcBef>
                <a:spcPts val="0"/>
              </a:spcBef>
              <a:spcAft>
                <a:spcPts val="0"/>
              </a:spcAft>
              <a:defRPr/>
            </a:pPr>
            <a:r>
              <a:rPr lang="zh-CN" altLang="en-US" sz="2800" b="1" dirty="0">
                <a:solidFill>
                  <a:srgbClr val="FFFFFF"/>
                </a:solidFill>
              </a:rPr>
              <a:t>感受</a:t>
            </a:r>
            <a:endParaRPr lang="zh-CN" altLang="en-US" sz="2800" b="1" dirty="0">
              <a:solidFill>
                <a:srgbClr val="FFFFFF"/>
              </a:solidFill>
            </a:endParaRPr>
          </a:p>
        </p:txBody>
      </p:sp>
      <p:cxnSp>
        <p:nvCxnSpPr>
          <p:cNvPr id="11" name="直接连接符 10"/>
          <p:cNvCxnSpPr/>
          <p:nvPr>
            <p:custDataLst>
              <p:tags r:id="rId3"/>
            </p:custDataLst>
          </p:nvPr>
        </p:nvCxnSpPr>
        <p:spPr>
          <a:xfrm>
            <a:off x="1326108" y="3861888"/>
            <a:ext cx="6661150" cy="0"/>
          </a:xfrm>
          <a:prstGeom prst="line">
            <a:avLst/>
          </a:prstGeom>
          <a:ln w="3175">
            <a:solidFill>
              <a:srgbClr val="C5C5C5"/>
            </a:solidFill>
          </a:ln>
        </p:spPr>
        <p:style>
          <a:lnRef idx="1">
            <a:schemeClr val="accent1"/>
          </a:lnRef>
          <a:fillRef idx="0">
            <a:schemeClr val="accent1"/>
          </a:fillRef>
          <a:effectRef idx="0">
            <a:schemeClr val="accent1"/>
          </a:effectRef>
          <a:fontRef idx="minor">
            <a:schemeClr val="tx1"/>
          </a:fontRef>
        </p:style>
      </p:cxnSp>
      <p:sp>
        <p:nvSpPr>
          <p:cNvPr id="9" name="文本框 1"/>
          <p:cNvSpPr txBox="1">
            <a:spLocks noChangeArrowheads="1"/>
          </p:cNvSpPr>
          <p:nvPr>
            <p:custDataLst>
              <p:tags r:id="rId4"/>
            </p:custDataLst>
          </p:nvPr>
        </p:nvSpPr>
        <p:spPr bwMode="auto">
          <a:xfrm>
            <a:off x="3330462" y="618955"/>
            <a:ext cx="25701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lnSpc>
                <a:spcPct val="90000"/>
              </a:lnSpc>
              <a:spcBef>
                <a:spcPts val="750"/>
              </a:spcBef>
              <a:buFont typeface="Arial" charset="0"/>
              <a:buChar char="•"/>
              <a:defRPr sz="2100">
                <a:solidFill>
                  <a:schemeClr val="tx1"/>
                </a:solidFill>
                <a:latin typeface="Calibri" charset="0"/>
                <a:ea typeface="宋体" charset="-122"/>
              </a:defRPr>
            </a:lvl1pPr>
            <a:lvl2pPr marL="742950" indent="-285750">
              <a:lnSpc>
                <a:spcPct val="90000"/>
              </a:lnSpc>
              <a:spcBef>
                <a:spcPts val="375"/>
              </a:spcBef>
              <a:buFont typeface="Arial" charset="0"/>
              <a:buChar char="•"/>
              <a:defRPr>
                <a:solidFill>
                  <a:schemeClr val="tx1"/>
                </a:solidFill>
                <a:latin typeface="Calibri" charset="0"/>
                <a:ea typeface="宋体" charset="-122"/>
              </a:defRPr>
            </a:lvl2pPr>
            <a:lvl3pPr marL="1143000" indent="-228600">
              <a:lnSpc>
                <a:spcPct val="90000"/>
              </a:lnSpc>
              <a:spcBef>
                <a:spcPts val="375"/>
              </a:spcBef>
              <a:buFont typeface="Arial" charset="0"/>
              <a:buChar char="•"/>
              <a:defRPr sz="1500">
                <a:solidFill>
                  <a:schemeClr val="tx1"/>
                </a:solidFill>
                <a:latin typeface="Calibri" charset="0"/>
                <a:ea typeface="宋体" charset="-122"/>
              </a:defRPr>
            </a:lvl3pPr>
            <a:lvl4pPr marL="1600200" indent="-228600">
              <a:lnSpc>
                <a:spcPct val="90000"/>
              </a:lnSpc>
              <a:spcBef>
                <a:spcPts val="375"/>
              </a:spcBef>
              <a:buFont typeface="Arial" charset="0"/>
              <a:buChar char="•"/>
              <a:defRPr sz="1300">
                <a:solidFill>
                  <a:schemeClr val="tx1"/>
                </a:solidFill>
                <a:latin typeface="Calibri" charset="0"/>
                <a:ea typeface="宋体" charset="-122"/>
              </a:defRPr>
            </a:lvl4pPr>
            <a:lvl5pPr marL="2057400" indent="-228600">
              <a:lnSpc>
                <a:spcPct val="90000"/>
              </a:lnSpc>
              <a:spcBef>
                <a:spcPts val="375"/>
              </a:spcBef>
              <a:buFont typeface="Arial" charset="0"/>
              <a:buChar char="•"/>
              <a:defRPr sz="1300">
                <a:solidFill>
                  <a:schemeClr val="tx1"/>
                </a:solidFill>
                <a:latin typeface="Calibri" charset="0"/>
                <a:ea typeface="宋体" charset="-122"/>
              </a:defRPr>
            </a:lvl5pPr>
            <a:lvl6pPr marL="25146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6pPr>
            <a:lvl7pPr marL="29718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7pPr>
            <a:lvl8pPr marL="34290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8pPr>
            <a:lvl9pPr marL="38862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9pPr>
          </a:lstStyle>
          <a:p>
            <a:pPr algn="ctr">
              <a:spcBef>
                <a:spcPct val="0"/>
              </a:spcBef>
              <a:buFontTx/>
              <a:buNone/>
            </a:pPr>
            <a:r>
              <a:rPr lang="en-US" altLang="zh-CN" sz="3600" b="1" smtClean="0">
                <a:solidFill>
                  <a:schemeClr val="accent1"/>
                </a:solidFill>
                <a:latin typeface="+mj-lt"/>
                <a:ea typeface="+mj-ea"/>
                <a:cs typeface="+mj-cs"/>
              </a:rPr>
              <a:t>Contents</a:t>
            </a:r>
            <a:endParaRPr lang="en-US" altLang="zh-CN" sz="3600" b="1" smtClean="0">
              <a:solidFill>
                <a:schemeClr val="accent1"/>
              </a:solidFill>
              <a:latin typeface="+mj-lt"/>
              <a:ea typeface="+mj-ea"/>
              <a:cs typeface="+mj-cs"/>
            </a:endParaRPr>
          </a:p>
        </p:txBody>
      </p:sp>
    </p:spTree>
    <p:custDataLst>
      <p:tags r:id="rId5"/>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p:txBody>
          <a:bodyPr>
            <a:normAutofit/>
          </a:bodyPr>
          <a:lstStyle/>
          <a:p>
            <a:r>
              <a:rPr lang="da-DK" altLang="zh-CN" smtClean="0">
                <a:latin typeface="+mn-lt"/>
              </a:rPr>
              <a:t>LOREM IPSUM DOLOR</a:t>
            </a:r>
            <a:endParaRPr lang="zh-CN" altLang="en-US" dirty="0">
              <a:latin typeface="+mn-lt"/>
            </a:endParaRPr>
          </a:p>
        </p:txBody>
      </p:sp>
      <p:sp>
        <p:nvSpPr>
          <p:cNvPr id="2" name="标题 1"/>
          <p:cNvSpPr>
            <a:spLocks noGrp="1"/>
          </p:cNvSpPr>
          <p:nvPr>
            <p:ph type="title"/>
            <p:custDataLst>
              <p:tags r:id="rId2"/>
            </p:custDataLst>
          </p:nvPr>
        </p:nvSpPr>
        <p:spPr>
          <a:xfrm>
            <a:off x="759464" y="4717412"/>
            <a:ext cx="6087288" cy="1473039"/>
          </a:xfrm>
        </p:spPr>
        <p:txBody>
          <a:bodyPr>
            <a:normAutofit/>
            <a:scene3d>
              <a:camera prst="orthographicFront"/>
              <a:lightRig rig="threePt" dir="t"/>
            </a:scene3d>
          </a:bodyPr>
          <a:lstStyle/>
          <a:p>
            <a:r>
              <a:rPr lang="zh-CN" altLang="en-US" sz="8800" dirty="0">
                <a:solidFill>
                  <a:schemeClr val="accent1">
                    <a:lumMod val="75000"/>
                  </a:schemeClr>
                </a:solidFill>
                <a:latin typeface="+mj-lt"/>
              </a:rPr>
              <a:t>谢谢大家</a:t>
            </a:r>
            <a:endParaRPr lang="zh-CN" altLang="en-US" sz="8800" dirty="0">
              <a:solidFill>
                <a:schemeClr val="accent1">
                  <a:lumMod val="75000"/>
                </a:schemeClr>
              </a:solidFill>
              <a:latin typeface="+mj-lt"/>
            </a:endParaRPr>
          </a:p>
        </p:txBody>
      </p:sp>
      <p:pic>
        <p:nvPicPr>
          <p:cNvPr id="5" name="图片 4" descr="2018-02-28 16:39:34.194000"/>
          <p:cNvPicPr>
            <a:picLocks noChangeAspect="1"/>
          </p:cNvPicPr>
          <p:nvPr/>
        </p:nvPicPr>
        <p:blipFill>
          <a:blip r:embed="rId3"/>
          <a:stretch>
            <a:fillRect/>
          </a:stretch>
        </p:blipFill>
        <p:spPr>
          <a:xfrm rot="20280000">
            <a:off x="4641850" y="810260"/>
            <a:ext cx="3230880" cy="3468370"/>
          </a:xfrm>
          <a:prstGeom prst="rect">
            <a:avLst/>
          </a:prstGeom>
        </p:spPr>
      </p:pic>
    </p:spTree>
    <p:custDataLst>
      <p:tags r:id="rId4"/>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1"/>
          <p:cNvSpPr txBox="1">
            <a:spLocks noChangeArrowheads="1"/>
          </p:cNvSpPr>
          <p:nvPr>
            <p:custDataLst>
              <p:tags r:id="rId1"/>
            </p:custDataLst>
          </p:nvPr>
        </p:nvSpPr>
        <p:spPr bwMode="auto">
          <a:xfrm>
            <a:off x="1326108" y="3055438"/>
            <a:ext cx="5286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ormAutofit/>
          </a:bodyPr>
          <a:lstStyle>
            <a:lvl1pPr>
              <a:lnSpc>
                <a:spcPct val="90000"/>
              </a:lnSpc>
              <a:spcBef>
                <a:spcPts val="750"/>
              </a:spcBef>
              <a:buFont typeface="Arial" charset="0"/>
              <a:buChar char="•"/>
              <a:defRPr sz="2100">
                <a:solidFill>
                  <a:schemeClr val="tx1"/>
                </a:solidFill>
                <a:latin typeface="Calibri" charset="0"/>
                <a:ea typeface="宋体" charset="-122"/>
              </a:defRPr>
            </a:lvl1pPr>
            <a:lvl2pPr marL="742950" indent="-285750">
              <a:lnSpc>
                <a:spcPct val="90000"/>
              </a:lnSpc>
              <a:spcBef>
                <a:spcPts val="375"/>
              </a:spcBef>
              <a:buFont typeface="Arial" charset="0"/>
              <a:buChar char="•"/>
              <a:defRPr>
                <a:solidFill>
                  <a:schemeClr val="tx1"/>
                </a:solidFill>
                <a:latin typeface="Calibri" charset="0"/>
                <a:ea typeface="宋体" charset="-122"/>
              </a:defRPr>
            </a:lvl2pPr>
            <a:lvl3pPr marL="1143000" indent="-228600">
              <a:lnSpc>
                <a:spcPct val="90000"/>
              </a:lnSpc>
              <a:spcBef>
                <a:spcPts val="375"/>
              </a:spcBef>
              <a:buFont typeface="Arial" charset="0"/>
              <a:buChar char="•"/>
              <a:defRPr sz="1500">
                <a:solidFill>
                  <a:schemeClr val="tx1"/>
                </a:solidFill>
                <a:latin typeface="Calibri" charset="0"/>
                <a:ea typeface="宋体" charset="-122"/>
              </a:defRPr>
            </a:lvl3pPr>
            <a:lvl4pPr marL="1600200" indent="-228600">
              <a:lnSpc>
                <a:spcPct val="90000"/>
              </a:lnSpc>
              <a:spcBef>
                <a:spcPts val="375"/>
              </a:spcBef>
              <a:buFont typeface="Arial" charset="0"/>
              <a:buChar char="•"/>
              <a:defRPr sz="1300">
                <a:solidFill>
                  <a:schemeClr val="tx1"/>
                </a:solidFill>
                <a:latin typeface="Calibri" charset="0"/>
                <a:ea typeface="宋体" charset="-122"/>
              </a:defRPr>
            </a:lvl4pPr>
            <a:lvl5pPr marL="2057400" indent="-228600">
              <a:lnSpc>
                <a:spcPct val="90000"/>
              </a:lnSpc>
              <a:spcBef>
                <a:spcPts val="375"/>
              </a:spcBef>
              <a:buFont typeface="Arial" charset="0"/>
              <a:buChar char="•"/>
              <a:defRPr sz="1300">
                <a:solidFill>
                  <a:schemeClr val="tx1"/>
                </a:solidFill>
                <a:latin typeface="Calibri" charset="0"/>
                <a:ea typeface="宋体" charset="-122"/>
              </a:defRPr>
            </a:lvl5pPr>
            <a:lvl6pPr marL="25146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6pPr>
            <a:lvl7pPr marL="29718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7pPr>
            <a:lvl8pPr marL="34290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8pPr>
            <a:lvl9pPr marL="38862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9pPr>
          </a:lstStyle>
          <a:p>
            <a:pPr eaLnBrk="1" hangingPunct="1">
              <a:spcBef>
                <a:spcPct val="0"/>
              </a:spcBef>
              <a:buFontTx/>
              <a:buNone/>
            </a:pPr>
            <a:r>
              <a:rPr lang="en-US" altLang="zh-CN" sz="4800" b="1">
                <a:solidFill>
                  <a:schemeClr val="accent1"/>
                </a:solidFill>
                <a:latin typeface="+mn-lt"/>
                <a:ea typeface="+mn-ea"/>
              </a:rPr>
              <a:t>1</a:t>
            </a:r>
            <a:endParaRPr lang="zh-CN" altLang="en-US" sz="4800" b="1">
              <a:solidFill>
                <a:schemeClr val="accent1"/>
              </a:solidFill>
              <a:latin typeface="+mn-lt"/>
              <a:ea typeface="+mn-ea"/>
            </a:endParaRPr>
          </a:p>
        </p:txBody>
      </p:sp>
      <p:sp>
        <p:nvSpPr>
          <p:cNvPr id="14" name="矩形 13"/>
          <p:cNvSpPr/>
          <p:nvPr>
            <p:custDataLst>
              <p:tags r:id="rId2"/>
            </p:custDataLst>
          </p:nvPr>
        </p:nvSpPr>
        <p:spPr>
          <a:xfrm>
            <a:off x="1889669" y="3187201"/>
            <a:ext cx="5915025" cy="568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eaLnBrk="1" hangingPunct="1">
              <a:spcBef>
                <a:spcPts val="0"/>
              </a:spcBef>
              <a:spcAft>
                <a:spcPts val="0"/>
              </a:spcAft>
              <a:defRPr/>
            </a:pPr>
            <a:r>
              <a:rPr lang="zh-CN" altLang="en-US" sz="3200" b="1" dirty="0">
                <a:solidFill>
                  <a:srgbClr val="FFFFFF"/>
                </a:solidFill>
              </a:rPr>
              <a:t>作者介绍</a:t>
            </a:r>
            <a:endParaRPr lang="zh-CN" altLang="en-US" sz="3200" b="1" dirty="0">
              <a:solidFill>
                <a:srgbClr val="FFFFFF"/>
              </a:solidFill>
            </a:endParaRPr>
          </a:p>
        </p:txBody>
      </p:sp>
      <p:cxnSp>
        <p:nvCxnSpPr>
          <p:cNvPr id="11" name="直接连接符 10"/>
          <p:cNvCxnSpPr/>
          <p:nvPr>
            <p:custDataLst>
              <p:tags r:id="rId3"/>
            </p:custDataLst>
          </p:nvPr>
        </p:nvCxnSpPr>
        <p:spPr>
          <a:xfrm>
            <a:off x="1326108" y="3861888"/>
            <a:ext cx="6661150" cy="0"/>
          </a:xfrm>
          <a:prstGeom prst="line">
            <a:avLst/>
          </a:prstGeom>
          <a:ln w="3175">
            <a:solidFill>
              <a:srgbClr val="C5C5C5"/>
            </a:solidFill>
          </a:ln>
        </p:spPr>
        <p:style>
          <a:lnRef idx="1">
            <a:schemeClr val="accent1"/>
          </a:lnRef>
          <a:fillRef idx="0">
            <a:schemeClr val="accent1"/>
          </a:fillRef>
          <a:effectRef idx="0">
            <a:schemeClr val="accent1"/>
          </a:effectRef>
          <a:fontRef idx="minor">
            <a:schemeClr val="tx1"/>
          </a:fontRef>
        </p:style>
      </p:cxnSp>
      <p:sp>
        <p:nvSpPr>
          <p:cNvPr id="9" name="文本框 1"/>
          <p:cNvSpPr txBox="1">
            <a:spLocks noChangeArrowheads="1"/>
          </p:cNvSpPr>
          <p:nvPr>
            <p:custDataLst>
              <p:tags r:id="rId4"/>
            </p:custDataLst>
          </p:nvPr>
        </p:nvSpPr>
        <p:spPr bwMode="auto">
          <a:xfrm>
            <a:off x="3330462" y="618955"/>
            <a:ext cx="25701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lnSpc>
                <a:spcPct val="90000"/>
              </a:lnSpc>
              <a:spcBef>
                <a:spcPts val="750"/>
              </a:spcBef>
              <a:buFont typeface="Arial" charset="0"/>
              <a:buChar char="•"/>
              <a:defRPr sz="2100">
                <a:solidFill>
                  <a:schemeClr val="tx1"/>
                </a:solidFill>
                <a:latin typeface="Calibri" charset="0"/>
                <a:ea typeface="宋体" charset="-122"/>
              </a:defRPr>
            </a:lvl1pPr>
            <a:lvl2pPr marL="742950" indent="-285750">
              <a:lnSpc>
                <a:spcPct val="90000"/>
              </a:lnSpc>
              <a:spcBef>
                <a:spcPts val="375"/>
              </a:spcBef>
              <a:buFont typeface="Arial" charset="0"/>
              <a:buChar char="•"/>
              <a:defRPr>
                <a:solidFill>
                  <a:schemeClr val="tx1"/>
                </a:solidFill>
                <a:latin typeface="Calibri" charset="0"/>
                <a:ea typeface="宋体" charset="-122"/>
              </a:defRPr>
            </a:lvl2pPr>
            <a:lvl3pPr marL="1143000" indent="-228600">
              <a:lnSpc>
                <a:spcPct val="90000"/>
              </a:lnSpc>
              <a:spcBef>
                <a:spcPts val="375"/>
              </a:spcBef>
              <a:buFont typeface="Arial" charset="0"/>
              <a:buChar char="•"/>
              <a:defRPr sz="1500">
                <a:solidFill>
                  <a:schemeClr val="tx1"/>
                </a:solidFill>
                <a:latin typeface="Calibri" charset="0"/>
                <a:ea typeface="宋体" charset="-122"/>
              </a:defRPr>
            </a:lvl3pPr>
            <a:lvl4pPr marL="1600200" indent="-228600">
              <a:lnSpc>
                <a:spcPct val="90000"/>
              </a:lnSpc>
              <a:spcBef>
                <a:spcPts val="375"/>
              </a:spcBef>
              <a:buFont typeface="Arial" charset="0"/>
              <a:buChar char="•"/>
              <a:defRPr sz="1300">
                <a:solidFill>
                  <a:schemeClr val="tx1"/>
                </a:solidFill>
                <a:latin typeface="Calibri" charset="0"/>
                <a:ea typeface="宋体" charset="-122"/>
              </a:defRPr>
            </a:lvl4pPr>
            <a:lvl5pPr marL="2057400" indent="-228600">
              <a:lnSpc>
                <a:spcPct val="90000"/>
              </a:lnSpc>
              <a:spcBef>
                <a:spcPts val="375"/>
              </a:spcBef>
              <a:buFont typeface="Arial" charset="0"/>
              <a:buChar char="•"/>
              <a:defRPr sz="1300">
                <a:solidFill>
                  <a:schemeClr val="tx1"/>
                </a:solidFill>
                <a:latin typeface="Calibri" charset="0"/>
                <a:ea typeface="宋体" charset="-122"/>
              </a:defRPr>
            </a:lvl5pPr>
            <a:lvl6pPr marL="25146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6pPr>
            <a:lvl7pPr marL="29718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7pPr>
            <a:lvl8pPr marL="34290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8pPr>
            <a:lvl9pPr marL="38862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9pPr>
          </a:lstStyle>
          <a:p>
            <a:pPr algn="ctr">
              <a:spcBef>
                <a:spcPct val="0"/>
              </a:spcBef>
              <a:buFontTx/>
              <a:buNone/>
            </a:pPr>
            <a:r>
              <a:rPr lang="en-US" altLang="zh-CN" sz="3600" b="1" smtClean="0">
                <a:solidFill>
                  <a:schemeClr val="accent1"/>
                </a:solidFill>
                <a:latin typeface="+mj-lt"/>
                <a:ea typeface="+mj-ea"/>
                <a:cs typeface="+mj-cs"/>
              </a:rPr>
              <a:t>Contents</a:t>
            </a:r>
            <a:endParaRPr lang="en-US" altLang="zh-CN" sz="3600" b="1" smtClean="0">
              <a:solidFill>
                <a:schemeClr val="accent1"/>
              </a:solidFill>
              <a:latin typeface="+mj-lt"/>
              <a:ea typeface="+mj-ea"/>
              <a:cs typeface="+mj-cs"/>
            </a:endParaRPr>
          </a:p>
        </p:txBody>
      </p:sp>
    </p:spTree>
    <p:custDataLst>
      <p:tags r:id="rId5"/>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722948" y="528003"/>
            <a:ext cx="7107237" cy="58261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tx2"/>
                </a:solidFill>
                <a:effectLst/>
                <a:latin typeface="+mj-lt"/>
                <a:ea typeface="+mj-ea"/>
                <a:cs typeface="+mj-cs"/>
              </a:defRPr>
            </a:lvl1pPr>
          </a:lstStyle>
          <a:p>
            <a:r>
              <a:rPr lang="zh-CN" altLang="en-US" dirty="0"/>
              <a:t>金庸</a:t>
            </a:r>
            <a:endParaRPr lang="zh-CN" altLang="en-US" dirty="0"/>
          </a:p>
        </p:txBody>
      </p:sp>
      <p:pic>
        <p:nvPicPr>
          <p:cNvPr id="6" name="图片 5" descr="2018-02-28 15:39:05.666000"/>
          <p:cNvPicPr>
            <a:picLocks noChangeAspect="1"/>
          </p:cNvPicPr>
          <p:nvPr/>
        </p:nvPicPr>
        <p:blipFill>
          <a:blip r:embed="rId2"/>
          <a:stretch>
            <a:fillRect/>
          </a:stretch>
        </p:blipFill>
        <p:spPr>
          <a:xfrm rot="1080000">
            <a:off x="6152515" y="233680"/>
            <a:ext cx="2703195" cy="2901950"/>
          </a:xfrm>
          <a:prstGeom prst="rect">
            <a:avLst/>
          </a:prstGeom>
        </p:spPr>
      </p:pic>
      <p:sp>
        <p:nvSpPr>
          <p:cNvPr id="9" name="文本框 8"/>
          <p:cNvSpPr txBox="1"/>
          <p:nvPr/>
        </p:nvSpPr>
        <p:spPr>
          <a:xfrm>
            <a:off x="134620" y="2292350"/>
            <a:ext cx="9622790" cy="3155950"/>
          </a:xfrm>
          <a:prstGeom prst="rect">
            <a:avLst/>
          </a:prstGeom>
          <a:noFill/>
        </p:spPr>
        <p:txBody>
          <a:bodyPr wrap="none" rtlCol="0">
            <a:noAutofit/>
          </a:bodyPr>
          <a:p>
            <a:pPr marL="342900" indent="-342900" algn="l">
              <a:lnSpc>
                <a:spcPct val="100000"/>
              </a:lnSpc>
              <a:buFont typeface="Arial" charset="0"/>
              <a:buChar char="•"/>
            </a:pPr>
            <a:r>
              <a:rPr lang="zh-CN" altLang="en-US" sz="2400" dirty="0" smtClean="0">
                <a:latin typeface="Arial" charset="0"/>
                <a:ea typeface="微软雅黑" pitchFamily="34" charset="-122"/>
              </a:rPr>
              <a:t>金庸，原名查良镛，1924年3月10日生于</a:t>
            </a:r>
            <a:endParaRPr lang="zh-CN" altLang="en-US" sz="2400" dirty="0" smtClean="0">
              <a:latin typeface="Arial" charset="0"/>
              <a:ea typeface="微软雅黑" pitchFamily="34" charset="-122"/>
            </a:endParaRPr>
          </a:p>
          <a:p>
            <a:pPr indent="0" algn="l">
              <a:lnSpc>
                <a:spcPct val="100000"/>
              </a:lnSpc>
              <a:buNone/>
            </a:pPr>
            <a:r>
              <a:rPr lang="zh-CN" altLang="en-US" sz="2400" dirty="0" smtClean="0">
                <a:latin typeface="Arial" charset="0"/>
                <a:ea typeface="微软雅黑" pitchFamily="34" charset="-122"/>
              </a:rPr>
              <a:t>浙江省海宁市，1948年移居香港。</a:t>
            </a:r>
            <a:endParaRPr lang="zh-CN" altLang="en-US" sz="2400" dirty="0" smtClean="0">
              <a:latin typeface="Arial" charset="0"/>
              <a:ea typeface="微软雅黑" pitchFamily="34" charset="-122"/>
            </a:endParaRPr>
          </a:p>
          <a:p>
            <a:pPr indent="0" algn="l">
              <a:lnSpc>
                <a:spcPct val="100000"/>
              </a:lnSpc>
              <a:buNone/>
            </a:pPr>
            <a:r>
              <a:rPr lang="zh-CN" altLang="en-US" sz="2400" dirty="0" smtClean="0">
                <a:latin typeface="Arial" charset="0"/>
                <a:ea typeface="微软雅黑" pitchFamily="34" charset="-122"/>
              </a:rPr>
              <a:t>当代知名武侠小说作家、新闻学家、</a:t>
            </a:r>
            <a:endParaRPr lang="zh-CN" altLang="en-US" sz="2400" dirty="0" smtClean="0">
              <a:latin typeface="Arial" charset="0"/>
              <a:ea typeface="微软雅黑" pitchFamily="34" charset="-122"/>
            </a:endParaRPr>
          </a:p>
          <a:p>
            <a:pPr indent="0" algn="l">
              <a:lnSpc>
                <a:spcPct val="100000"/>
              </a:lnSpc>
              <a:buNone/>
            </a:pPr>
            <a:r>
              <a:rPr lang="zh-CN" altLang="en-US" sz="2400" dirty="0" smtClean="0">
                <a:latin typeface="Arial" charset="0"/>
                <a:ea typeface="微软雅黑" pitchFamily="34" charset="-122"/>
              </a:rPr>
              <a:t>企业家、政治评论家、社会活动家，“香港四大才子”之一，</a:t>
            </a:r>
            <a:endParaRPr lang="zh-CN" altLang="en-US" sz="2400" dirty="0" smtClean="0">
              <a:latin typeface="Arial" charset="0"/>
              <a:ea typeface="微软雅黑" pitchFamily="34" charset="-122"/>
            </a:endParaRPr>
          </a:p>
          <a:p>
            <a:pPr marL="342900" indent="-342900" algn="l">
              <a:lnSpc>
                <a:spcPct val="100000"/>
              </a:lnSpc>
              <a:buFont typeface="Arial" charset="0"/>
              <a:buChar char="•"/>
            </a:pPr>
            <a:r>
              <a:rPr lang="zh-CN" altLang="en-US" sz="2400" dirty="0" smtClean="0">
                <a:latin typeface="Arial" charset="0"/>
                <a:ea typeface="微软雅黑" pitchFamily="34" charset="-122"/>
              </a:rPr>
              <a:t>1985年起，历任香港特别行政区基本法起草委员会委员、政治</a:t>
            </a:r>
            <a:endParaRPr lang="zh-CN" altLang="en-US" sz="2400" dirty="0" smtClean="0">
              <a:latin typeface="Arial" charset="0"/>
              <a:ea typeface="微软雅黑" pitchFamily="34" charset="-122"/>
            </a:endParaRPr>
          </a:p>
          <a:p>
            <a:pPr indent="0" algn="l">
              <a:lnSpc>
                <a:spcPct val="100000"/>
              </a:lnSpc>
              <a:buFont typeface="Arial" charset="0"/>
              <a:buNone/>
            </a:pPr>
            <a:r>
              <a:rPr lang="zh-CN" altLang="en-US" sz="2400" dirty="0" smtClean="0">
                <a:latin typeface="Arial" charset="0"/>
                <a:ea typeface="微软雅黑" pitchFamily="34" charset="-122"/>
              </a:rPr>
              <a:t>体制小组负责人之一，基本法咨询委员会执行委员会委员，以及</a:t>
            </a:r>
            <a:endParaRPr lang="zh-CN" altLang="en-US" sz="2400" dirty="0" smtClean="0">
              <a:latin typeface="Arial" charset="0"/>
              <a:ea typeface="微软雅黑" pitchFamily="34" charset="-122"/>
            </a:endParaRPr>
          </a:p>
          <a:p>
            <a:pPr indent="0" algn="l">
              <a:lnSpc>
                <a:spcPct val="100000"/>
              </a:lnSpc>
              <a:buFont typeface="Arial" charset="0"/>
              <a:buNone/>
            </a:pPr>
            <a:r>
              <a:rPr lang="zh-CN" altLang="en-US" sz="2400" dirty="0" smtClean="0">
                <a:latin typeface="Arial" charset="0"/>
                <a:ea typeface="微软雅黑" pitchFamily="34" charset="-122"/>
              </a:rPr>
              <a:t>香港特别行政区筹备委员会委员[5]  。2000年，获得大紫荆勋章。</a:t>
            </a:r>
            <a:endParaRPr lang="zh-CN" altLang="en-US" sz="2400" dirty="0" smtClean="0">
              <a:latin typeface="Arial" charset="0"/>
              <a:ea typeface="微软雅黑" pitchFamily="34" charset="-122"/>
            </a:endParaRPr>
          </a:p>
          <a:p>
            <a:pPr indent="0" algn="l">
              <a:lnSpc>
                <a:spcPct val="100000"/>
              </a:lnSpc>
              <a:buFont typeface="Arial" charset="0"/>
              <a:buNone/>
            </a:pPr>
            <a:r>
              <a:rPr lang="zh-CN" altLang="en-US" sz="2400" dirty="0" smtClean="0">
                <a:latin typeface="Arial" charset="0"/>
                <a:ea typeface="微软雅黑" pitchFamily="34" charset="-122"/>
              </a:rPr>
              <a:t>2009年9月，被聘为中国作协第七届全国委员会名誉副主席。同年</a:t>
            </a:r>
            <a:endParaRPr lang="zh-CN" altLang="en-US" sz="2400" dirty="0" smtClean="0">
              <a:latin typeface="Arial" charset="0"/>
              <a:ea typeface="微软雅黑" pitchFamily="34" charset="-122"/>
            </a:endParaRPr>
          </a:p>
          <a:p>
            <a:pPr indent="0" algn="l">
              <a:lnSpc>
                <a:spcPct val="100000"/>
              </a:lnSpc>
              <a:buFont typeface="Arial" charset="0"/>
              <a:buNone/>
            </a:pPr>
            <a:r>
              <a:rPr lang="zh-CN" altLang="en-US" sz="2400" dirty="0" smtClean="0">
                <a:latin typeface="Arial" charset="0"/>
                <a:ea typeface="微软雅黑" pitchFamily="34" charset="-122"/>
              </a:rPr>
              <a:t>荣获2008影响世界华人终身成就奖[8]  。2010年，获得剑桥大学</a:t>
            </a:r>
            <a:endParaRPr lang="zh-CN" altLang="en-US" sz="2400" dirty="0" smtClean="0">
              <a:latin typeface="Arial" charset="0"/>
              <a:ea typeface="微软雅黑" pitchFamily="34" charset="-122"/>
            </a:endParaRPr>
          </a:p>
          <a:p>
            <a:pPr indent="0" algn="l">
              <a:lnSpc>
                <a:spcPct val="100000"/>
              </a:lnSpc>
              <a:buFont typeface="Arial" charset="0"/>
              <a:buNone/>
            </a:pPr>
            <a:r>
              <a:rPr lang="zh-CN" altLang="en-US" sz="2400" dirty="0" smtClean="0">
                <a:latin typeface="Arial" charset="0"/>
                <a:ea typeface="微软雅黑" pitchFamily="34" charset="-122"/>
              </a:rPr>
              <a:t>哲学博士学位[1]  。</a:t>
            </a:r>
            <a:endParaRPr lang="zh-CN" altLang="en-US" sz="2400" dirty="0" smtClean="0">
              <a:latin typeface="Arial" charset="0"/>
              <a:ea typeface="微软雅黑" pitchFamily="34" charset="-122"/>
            </a:endParaRPr>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1"/>
          <p:cNvSpPr txBox="1">
            <a:spLocks noChangeArrowheads="1"/>
          </p:cNvSpPr>
          <p:nvPr>
            <p:custDataLst>
              <p:tags r:id="rId1"/>
            </p:custDataLst>
          </p:nvPr>
        </p:nvSpPr>
        <p:spPr bwMode="auto">
          <a:xfrm>
            <a:off x="1326108" y="3055438"/>
            <a:ext cx="5286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ormAutofit/>
          </a:bodyPr>
          <a:lstStyle>
            <a:lvl1pPr>
              <a:lnSpc>
                <a:spcPct val="90000"/>
              </a:lnSpc>
              <a:spcBef>
                <a:spcPts val="750"/>
              </a:spcBef>
              <a:buFont typeface="Arial" charset="0"/>
              <a:buChar char="•"/>
              <a:defRPr sz="2100">
                <a:solidFill>
                  <a:schemeClr val="tx1"/>
                </a:solidFill>
                <a:latin typeface="Calibri" charset="0"/>
                <a:ea typeface="宋体" charset="-122"/>
              </a:defRPr>
            </a:lvl1pPr>
            <a:lvl2pPr marL="742950" indent="-285750">
              <a:lnSpc>
                <a:spcPct val="90000"/>
              </a:lnSpc>
              <a:spcBef>
                <a:spcPts val="375"/>
              </a:spcBef>
              <a:buFont typeface="Arial" charset="0"/>
              <a:buChar char="•"/>
              <a:defRPr>
                <a:solidFill>
                  <a:schemeClr val="tx1"/>
                </a:solidFill>
                <a:latin typeface="Calibri" charset="0"/>
                <a:ea typeface="宋体" charset="-122"/>
              </a:defRPr>
            </a:lvl2pPr>
            <a:lvl3pPr marL="1143000" indent="-228600">
              <a:lnSpc>
                <a:spcPct val="90000"/>
              </a:lnSpc>
              <a:spcBef>
                <a:spcPts val="375"/>
              </a:spcBef>
              <a:buFont typeface="Arial" charset="0"/>
              <a:buChar char="•"/>
              <a:defRPr sz="1500">
                <a:solidFill>
                  <a:schemeClr val="tx1"/>
                </a:solidFill>
                <a:latin typeface="Calibri" charset="0"/>
                <a:ea typeface="宋体" charset="-122"/>
              </a:defRPr>
            </a:lvl3pPr>
            <a:lvl4pPr marL="1600200" indent="-228600">
              <a:lnSpc>
                <a:spcPct val="90000"/>
              </a:lnSpc>
              <a:spcBef>
                <a:spcPts val="375"/>
              </a:spcBef>
              <a:buFont typeface="Arial" charset="0"/>
              <a:buChar char="•"/>
              <a:defRPr sz="1300">
                <a:solidFill>
                  <a:schemeClr val="tx1"/>
                </a:solidFill>
                <a:latin typeface="Calibri" charset="0"/>
                <a:ea typeface="宋体" charset="-122"/>
              </a:defRPr>
            </a:lvl4pPr>
            <a:lvl5pPr marL="2057400" indent="-228600">
              <a:lnSpc>
                <a:spcPct val="90000"/>
              </a:lnSpc>
              <a:spcBef>
                <a:spcPts val="375"/>
              </a:spcBef>
              <a:buFont typeface="Arial" charset="0"/>
              <a:buChar char="•"/>
              <a:defRPr sz="1300">
                <a:solidFill>
                  <a:schemeClr val="tx1"/>
                </a:solidFill>
                <a:latin typeface="Calibri" charset="0"/>
                <a:ea typeface="宋体" charset="-122"/>
              </a:defRPr>
            </a:lvl5pPr>
            <a:lvl6pPr marL="25146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6pPr>
            <a:lvl7pPr marL="29718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7pPr>
            <a:lvl8pPr marL="34290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8pPr>
            <a:lvl9pPr marL="38862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9pPr>
          </a:lstStyle>
          <a:p>
            <a:pPr eaLnBrk="1" hangingPunct="1">
              <a:spcBef>
                <a:spcPct val="0"/>
              </a:spcBef>
              <a:buFontTx/>
              <a:buNone/>
            </a:pPr>
            <a:r>
              <a:rPr lang="en-US" altLang="zh-CN" sz="4800" b="1">
                <a:solidFill>
                  <a:schemeClr val="accent1"/>
                </a:solidFill>
                <a:latin typeface="+mn-lt"/>
                <a:ea typeface="+mn-ea"/>
              </a:rPr>
              <a:t>2</a:t>
            </a:r>
            <a:endParaRPr lang="en-US" altLang="zh-CN" sz="4800" b="1">
              <a:solidFill>
                <a:schemeClr val="accent1"/>
              </a:solidFill>
              <a:latin typeface="+mn-lt"/>
              <a:ea typeface="+mn-ea"/>
            </a:endParaRPr>
          </a:p>
        </p:txBody>
      </p:sp>
      <p:sp>
        <p:nvSpPr>
          <p:cNvPr id="14" name="矩形 13"/>
          <p:cNvSpPr/>
          <p:nvPr>
            <p:custDataLst>
              <p:tags r:id="rId2"/>
            </p:custDataLst>
          </p:nvPr>
        </p:nvSpPr>
        <p:spPr>
          <a:xfrm>
            <a:off x="1889669" y="3187201"/>
            <a:ext cx="5915025" cy="568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lvl="1" eaLnBrk="1" hangingPunct="1">
              <a:spcBef>
                <a:spcPts val="0"/>
              </a:spcBef>
              <a:spcAft>
                <a:spcPts val="0"/>
              </a:spcAft>
              <a:defRPr/>
            </a:pPr>
            <a:r>
              <a:rPr lang="zh-CN" altLang="en-US" sz="3200" dirty="0">
                <a:solidFill>
                  <a:srgbClr val="FFFFFF"/>
                </a:solidFill>
              </a:rPr>
              <a:t>文章简介</a:t>
            </a:r>
            <a:endParaRPr lang="zh-CN" altLang="en-US" sz="3200" dirty="0">
              <a:solidFill>
                <a:srgbClr val="FFFFFF"/>
              </a:solidFill>
            </a:endParaRPr>
          </a:p>
        </p:txBody>
      </p:sp>
      <p:cxnSp>
        <p:nvCxnSpPr>
          <p:cNvPr id="11" name="直接连接符 10"/>
          <p:cNvCxnSpPr/>
          <p:nvPr>
            <p:custDataLst>
              <p:tags r:id="rId3"/>
            </p:custDataLst>
          </p:nvPr>
        </p:nvCxnSpPr>
        <p:spPr>
          <a:xfrm>
            <a:off x="1326108" y="3861888"/>
            <a:ext cx="6661150" cy="0"/>
          </a:xfrm>
          <a:prstGeom prst="line">
            <a:avLst/>
          </a:prstGeom>
          <a:ln w="3175">
            <a:solidFill>
              <a:srgbClr val="C5C5C5"/>
            </a:solidFill>
          </a:ln>
        </p:spPr>
        <p:style>
          <a:lnRef idx="1">
            <a:schemeClr val="accent1"/>
          </a:lnRef>
          <a:fillRef idx="0">
            <a:schemeClr val="accent1"/>
          </a:fillRef>
          <a:effectRef idx="0">
            <a:schemeClr val="accent1"/>
          </a:effectRef>
          <a:fontRef idx="minor">
            <a:schemeClr val="tx1"/>
          </a:fontRef>
        </p:style>
      </p:cxnSp>
      <p:sp>
        <p:nvSpPr>
          <p:cNvPr id="9" name="文本框 1"/>
          <p:cNvSpPr txBox="1">
            <a:spLocks noChangeArrowheads="1"/>
          </p:cNvSpPr>
          <p:nvPr>
            <p:custDataLst>
              <p:tags r:id="rId4"/>
            </p:custDataLst>
          </p:nvPr>
        </p:nvSpPr>
        <p:spPr bwMode="auto">
          <a:xfrm>
            <a:off x="3330462" y="618955"/>
            <a:ext cx="25701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lnSpc>
                <a:spcPct val="90000"/>
              </a:lnSpc>
              <a:spcBef>
                <a:spcPts val="750"/>
              </a:spcBef>
              <a:buFont typeface="Arial" charset="0"/>
              <a:buChar char="•"/>
              <a:defRPr sz="2100">
                <a:solidFill>
                  <a:schemeClr val="tx1"/>
                </a:solidFill>
                <a:latin typeface="Calibri" charset="0"/>
                <a:ea typeface="宋体" charset="-122"/>
              </a:defRPr>
            </a:lvl1pPr>
            <a:lvl2pPr marL="742950" indent="-285750">
              <a:lnSpc>
                <a:spcPct val="90000"/>
              </a:lnSpc>
              <a:spcBef>
                <a:spcPts val="375"/>
              </a:spcBef>
              <a:buFont typeface="Arial" charset="0"/>
              <a:buChar char="•"/>
              <a:defRPr>
                <a:solidFill>
                  <a:schemeClr val="tx1"/>
                </a:solidFill>
                <a:latin typeface="Calibri" charset="0"/>
                <a:ea typeface="宋体" charset="-122"/>
              </a:defRPr>
            </a:lvl2pPr>
            <a:lvl3pPr marL="1143000" indent="-228600">
              <a:lnSpc>
                <a:spcPct val="90000"/>
              </a:lnSpc>
              <a:spcBef>
                <a:spcPts val="375"/>
              </a:spcBef>
              <a:buFont typeface="Arial" charset="0"/>
              <a:buChar char="•"/>
              <a:defRPr sz="1500">
                <a:solidFill>
                  <a:schemeClr val="tx1"/>
                </a:solidFill>
                <a:latin typeface="Calibri" charset="0"/>
                <a:ea typeface="宋体" charset="-122"/>
              </a:defRPr>
            </a:lvl3pPr>
            <a:lvl4pPr marL="1600200" indent="-228600">
              <a:lnSpc>
                <a:spcPct val="90000"/>
              </a:lnSpc>
              <a:spcBef>
                <a:spcPts val="375"/>
              </a:spcBef>
              <a:buFont typeface="Arial" charset="0"/>
              <a:buChar char="•"/>
              <a:defRPr sz="1300">
                <a:solidFill>
                  <a:schemeClr val="tx1"/>
                </a:solidFill>
                <a:latin typeface="Calibri" charset="0"/>
                <a:ea typeface="宋体" charset="-122"/>
              </a:defRPr>
            </a:lvl4pPr>
            <a:lvl5pPr marL="2057400" indent="-228600">
              <a:lnSpc>
                <a:spcPct val="90000"/>
              </a:lnSpc>
              <a:spcBef>
                <a:spcPts val="375"/>
              </a:spcBef>
              <a:buFont typeface="Arial" charset="0"/>
              <a:buChar char="•"/>
              <a:defRPr sz="1300">
                <a:solidFill>
                  <a:schemeClr val="tx1"/>
                </a:solidFill>
                <a:latin typeface="Calibri" charset="0"/>
                <a:ea typeface="宋体" charset="-122"/>
              </a:defRPr>
            </a:lvl5pPr>
            <a:lvl6pPr marL="25146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6pPr>
            <a:lvl7pPr marL="29718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7pPr>
            <a:lvl8pPr marL="34290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8pPr>
            <a:lvl9pPr marL="38862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9pPr>
          </a:lstStyle>
          <a:p>
            <a:pPr algn="ctr">
              <a:spcBef>
                <a:spcPct val="0"/>
              </a:spcBef>
              <a:buFontTx/>
              <a:buNone/>
            </a:pPr>
            <a:r>
              <a:rPr lang="en-US" altLang="zh-CN" sz="3600" b="1" smtClean="0">
                <a:solidFill>
                  <a:schemeClr val="accent1"/>
                </a:solidFill>
                <a:latin typeface="+mj-lt"/>
                <a:ea typeface="+mj-ea"/>
                <a:cs typeface="+mj-cs"/>
              </a:rPr>
              <a:t>Contents</a:t>
            </a:r>
            <a:endParaRPr lang="en-US" altLang="zh-CN" sz="3600" b="1" smtClean="0">
              <a:solidFill>
                <a:schemeClr val="accent1"/>
              </a:solidFill>
              <a:latin typeface="+mj-lt"/>
              <a:ea typeface="+mj-ea"/>
              <a:cs typeface="+mj-cs"/>
            </a:endParaRPr>
          </a:p>
        </p:txBody>
      </p:sp>
    </p:spTree>
    <p:custDataLst>
      <p:tags r:id="rId5"/>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036763" y="360363"/>
            <a:ext cx="7107237" cy="58261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tx2"/>
                </a:solidFill>
                <a:effectLst/>
                <a:latin typeface="+mj-lt"/>
                <a:ea typeface="+mj-ea"/>
                <a:cs typeface="+mj-cs"/>
              </a:defRPr>
            </a:lvl1pPr>
          </a:lstStyle>
          <a:p>
            <a:r>
              <a:rPr lang="en-US" altLang="zh-CN" smtClean="0"/>
              <a:t>LOREM IPSUM DOLOR</a:t>
            </a:r>
            <a:endParaRPr lang="zh-CN" altLang="en-US" dirty="0"/>
          </a:p>
        </p:txBody>
      </p:sp>
      <p:sp>
        <p:nvSpPr>
          <p:cNvPr id="3" name="文本框 2"/>
          <p:cNvSpPr txBox="1"/>
          <p:nvPr/>
        </p:nvSpPr>
        <p:spPr>
          <a:xfrm>
            <a:off x="233045" y="187960"/>
            <a:ext cx="4161790" cy="380365"/>
          </a:xfrm>
          <a:prstGeom prst="rect">
            <a:avLst/>
          </a:prstGeom>
          <a:noFill/>
        </p:spPr>
        <p:txBody>
          <a:bodyPr wrap="none" rtlCol="0">
            <a:noAutofit/>
          </a:bodyPr>
          <a:p>
            <a:pPr algn="l">
              <a:lnSpc>
                <a:spcPct val="100000"/>
              </a:lnSpc>
            </a:pPr>
            <a:r>
              <a:rPr lang="zh-CN" altLang="en-US" dirty="0" smtClean="0">
                <a:latin typeface="Arial" charset="0"/>
                <a:ea typeface="微软雅黑" pitchFamily="34" charset="-122"/>
              </a:rPr>
              <a:t>1200</a:t>
            </a:r>
            <a:r>
              <a:rPr lang="zh-CN" altLang="en-US" dirty="0" smtClean="0">
                <a:latin typeface="Arial" charset="0"/>
                <a:ea typeface="微软雅黑" pitchFamily="34" charset="-122"/>
              </a:rPr>
              <a:t>年	第一次华山论剑，王重阳独夺《九阴真经》。</a:t>
            </a:r>
            <a:endParaRPr lang="zh-CN" altLang="en-US" dirty="0" smtClean="0">
              <a:latin typeface="Arial" charset="0"/>
              <a:ea typeface="微软雅黑" pitchFamily="34" charset="-122"/>
            </a:endParaRPr>
          </a:p>
          <a:p>
            <a:pPr algn="l">
              <a:lnSpc>
                <a:spcPct val="100000"/>
              </a:lnSpc>
            </a:pPr>
            <a:r>
              <a:rPr lang="zh-CN" altLang="en-US" dirty="0" smtClean="0">
                <a:latin typeface="Arial" charset="0"/>
                <a:ea typeface="微软雅黑" pitchFamily="34" charset="-122"/>
              </a:rPr>
              <a:t>1201年	</a:t>
            </a:r>
            <a:endParaRPr lang="zh-CN" altLang="en-US" dirty="0" smtClean="0">
              <a:latin typeface="Arial" charset="0"/>
              <a:ea typeface="微软雅黑" pitchFamily="34" charset="-122"/>
            </a:endParaRPr>
          </a:p>
          <a:p>
            <a:pPr algn="l">
              <a:lnSpc>
                <a:spcPct val="100000"/>
              </a:lnSpc>
            </a:pPr>
            <a:r>
              <a:rPr lang="zh-CN" altLang="en-US" dirty="0" smtClean="0">
                <a:latin typeface="Arial" charset="0"/>
                <a:ea typeface="微软雅黑" pitchFamily="34" charset="-122"/>
              </a:rPr>
              <a:t>王重阳拜访段智兴；瑛姑结识周伯通；王重阳仙逝；欧阳锋抢《九阴真经》；</a:t>
            </a:r>
            <a:endParaRPr lang="zh-CN" altLang="en-US" dirty="0" smtClean="0">
              <a:latin typeface="Arial" charset="0"/>
              <a:ea typeface="微软雅黑" pitchFamily="34" charset="-122"/>
            </a:endParaRPr>
          </a:p>
          <a:p>
            <a:pPr algn="l">
              <a:lnSpc>
                <a:spcPct val="100000"/>
              </a:lnSpc>
            </a:pPr>
            <a:r>
              <a:rPr lang="zh-CN" altLang="en-US" dirty="0" smtClean="0">
                <a:latin typeface="Arial" charset="0"/>
                <a:ea typeface="微软雅黑" pitchFamily="34" charset="-122"/>
              </a:rPr>
              <a:t>周伯通初遇黄药师，自毁真经下册。</a:t>
            </a:r>
            <a:endParaRPr lang="zh-CN" altLang="en-US" dirty="0" smtClean="0">
              <a:latin typeface="Arial" charset="0"/>
              <a:ea typeface="微软雅黑" pitchFamily="34" charset="-122"/>
            </a:endParaRPr>
          </a:p>
          <a:p>
            <a:pPr algn="l">
              <a:lnSpc>
                <a:spcPct val="100000"/>
              </a:lnSpc>
            </a:pPr>
            <a:r>
              <a:rPr lang="zh-CN" altLang="en-US" dirty="0" smtClean="0">
                <a:latin typeface="Arial" charset="0"/>
                <a:ea typeface="微软雅黑" pitchFamily="34" charset="-122"/>
              </a:rPr>
              <a:t>1202年	瑛姑生子；段智兴病倒；瑛姑1201年怀孕，十月怀胎，于1202年生子</a:t>
            </a:r>
            <a:endParaRPr lang="zh-CN" altLang="en-US" dirty="0" smtClean="0">
              <a:latin typeface="Arial" charset="0"/>
              <a:ea typeface="微软雅黑" pitchFamily="34" charset="-122"/>
            </a:endParaRPr>
          </a:p>
          <a:p>
            <a:pPr algn="l">
              <a:lnSpc>
                <a:spcPct val="100000"/>
              </a:lnSpc>
            </a:pPr>
            <a:r>
              <a:rPr lang="zh-CN" altLang="en-US" dirty="0" smtClean="0">
                <a:latin typeface="Arial" charset="0"/>
                <a:ea typeface="微软雅黑" pitchFamily="34" charset="-122"/>
              </a:rPr>
              <a:t>属情理之中。</a:t>
            </a:r>
            <a:endParaRPr lang="zh-CN" altLang="en-US" dirty="0" smtClean="0">
              <a:latin typeface="Arial" charset="0"/>
              <a:ea typeface="微软雅黑" pitchFamily="34" charset="-122"/>
            </a:endParaRPr>
          </a:p>
          <a:p>
            <a:pPr algn="l">
              <a:lnSpc>
                <a:spcPct val="100000"/>
              </a:lnSpc>
            </a:pPr>
            <a:r>
              <a:rPr lang="zh-CN" altLang="en-US" dirty="0" smtClean="0">
                <a:latin typeface="Arial" charset="0"/>
                <a:ea typeface="微软雅黑" pitchFamily="34" charset="-122"/>
              </a:rPr>
              <a:t>1204年	裘千仞伤害瑛姑之子；两年有余，这时应该是1204年了。</a:t>
            </a:r>
            <a:endParaRPr lang="zh-CN" altLang="en-US" dirty="0" smtClean="0">
              <a:latin typeface="Arial" charset="0"/>
              <a:ea typeface="微软雅黑" pitchFamily="34" charset="-122"/>
            </a:endParaRPr>
          </a:p>
          <a:p>
            <a:pPr algn="l">
              <a:lnSpc>
                <a:spcPct val="100000"/>
              </a:lnSpc>
            </a:pPr>
            <a:r>
              <a:rPr lang="zh-CN" altLang="en-US" dirty="0" smtClean="0">
                <a:latin typeface="Arial" charset="0"/>
                <a:ea typeface="微软雅黑" pitchFamily="34" charset="-122"/>
              </a:rPr>
              <a:t>1205年	</a:t>
            </a:r>
            <a:endParaRPr lang="zh-CN" altLang="en-US" dirty="0" smtClean="0">
              <a:latin typeface="Arial" charset="0"/>
              <a:ea typeface="微软雅黑" pitchFamily="34" charset="-122"/>
            </a:endParaRPr>
          </a:p>
          <a:p>
            <a:pPr algn="l">
              <a:lnSpc>
                <a:spcPct val="100000"/>
              </a:lnSpc>
            </a:pPr>
            <a:r>
              <a:rPr lang="zh-CN" altLang="en-US" dirty="0" smtClean="0">
                <a:latin typeface="Arial" charset="0"/>
                <a:ea typeface="微软雅黑" pitchFamily="34" charset="-122"/>
              </a:rPr>
              <a:t>1、丘处机刺杀王道乾，结交郭、杨二位好友：射雕故事开始；</a:t>
            </a:r>
            <a:endParaRPr lang="zh-CN" altLang="en-US" dirty="0" smtClean="0">
              <a:latin typeface="Arial" charset="0"/>
              <a:ea typeface="微软雅黑" pitchFamily="34" charset="-122"/>
            </a:endParaRPr>
          </a:p>
          <a:p>
            <a:pPr algn="l">
              <a:lnSpc>
                <a:spcPct val="100000"/>
              </a:lnSpc>
            </a:pPr>
            <a:r>
              <a:rPr lang="zh-CN" altLang="en-US" dirty="0" smtClean="0">
                <a:latin typeface="Arial" charset="0"/>
                <a:ea typeface="微软雅黑" pitchFamily="34" charset="-122"/>
              </a:rPr>
              <a:t>2、郭靖、杨康出生。</a:t>
            </a:r>
            <a:endParaRPr lang="zh-CN" altLang="en-US" dirty="0" smtClean="0">
              <a:latin typeface="Arial" charset="0"/>
              <a:ea typeface="微软雅黑" pitchFamily="34" charset="-122"/>
            </a:endParaRPr>
          </a:p>
          <a:p>
            <a:pPr algn="l">
              <a:lnSpc>
                <a:spcPct val="100000"/>
              </a:lnSpc>
            </a:pPr>
            <a:r>
              <a:rPr lang="zh-CN" altLang="en-US" dirty="0" smtClean="0">
                <a:latin typeface="Arial" charset="0"/>
                <a:ea typeface="微软雅黑" pitchFamily="34" charset="-122"/>
              </a:rPr>
              <a:t>1208年	</a:t>
            </a:r>
            <a:endParaRPr lang="zh-CN" altLang="en-US" dirty="0" smtClean="0">
              <a:latin typeface="Arial" charset="0"/>
              <a:ea typeface="微软雅黑" pitchFamily="34" charset="-122"/>
            </a:endParaRPr>
          </a:p>
          <a:p>
            <a:pPr algn="l">
              <a:lnSpc>
                <a:spcPct val="100000"/>
              </a:lnSpc>
            </a:pPr>
            <a:r>
              <a:rPr lang="zh-CN" altLang="en-US" dirty="0" smtClean="0">
                <a:latin typeface="Arial" charset="0"/>
                <a:ea typeface="微软雅黑" pitchFamily="34" charset="-122"/>
              </a:rPr>
              <a:t>1、黄蓉出生；书中交代郭靖16岁时遇见马钰，并且和他学了两年的内功，</a:t>
            </a:r>
            <a:endParaRPr lang="zh-CN" altLang="en-US" dirty="0" smtClean="0">
              <a:latin typeface="Arial" charset="0"/>
              <a:ea typeface="微软雅黑" pitchFamily="34" charset="-122"/>
            </a:endParaRPr>
          </a:p>
          <a:p>
            <a:pPr algn="l">
              <a:lnSpc>
                <a:spcPct val="100000"/>
              </a:lnSpc>
            </a:pPr>
            <a:r>
              <a:rPr lang="zh-CN" altLang="en-US" dirty="0" smtClean="0">
                <a:latin typeface="Arial" charset="0"/>
                <a:ea typeface="微软雅黑" pitchFamily="34" charset="-122"/>
              </a:rPr>
              <a:t>然后为了赴18年之约南下中原，于赴约年龄也相符，得出郭靖此时恰好18岁，</a:t>
            </a:r>
            <a:endParaRPr lang="zh-CN" altLang="en-US" dirty="0" smtClean="0">
              <a:latin typeface="Arial" charset="0"/>
              <a:ea typeface="微软雅黑" pitchFamily="34" charset="-122"/>
            </a:endParaRPr>
          </a:p>
          <a:p>
            <a:pPr algn="l">
              <a:lnSpc>
                <a:spcPct val="100000"/>
              </a:lnSpc>
            </a:pPr>
            <a:r>
              <a:rPr lang="zh-CN" altLang="en-US" dirty="0" smtClean="0">
                <a:latin typeface="Arial" charset="0"/>
                <a:ea typeface="微软雅黑" pitchFamily="34" charset="-122"/>
              </a:rPr>
              <a:t>即1223年；</a:t>
            </a:r>
            <a:endParaRPr lang="zh-CN" altLang="en-US" dirty="0" smtClean="0">
              <a:latin typeface="Arial" charset="0"/>
              <a:ea typeface="微软雅黑" pitchFamily="34" charset="-122"/>
            </a:endParaRPr>
          </a:p>
          <a:p>
            <a:pPr algn="l">
              <a:lnSpc>
                <a:spcPct val="100000"/>
              </a:lnSpc>
            </a:pPr>
            <a:r>
              <a:rPr lang="zh-CN" altLang="en-US" dirty="0" smtClean="0">
                <a:latin typeface="Arial" charset="0"/>
                <a:ea typeface="微软雅黑" pitchFamily="34" charset="-122"/>
              </a:rPr>
              <a:t>2、周伯通来桃花岛索要《九阴真经》；郭靖在桃花岛初遇周伯通时为1223年，</a:t>
            </a:r>
            <a:endParaRPr lang="zh-CN" altLang="en-US" dirty="0" smtClean="0">
              <a:latin typeface="Arial" charset="0"/>
              <a:ea typeface="微软雅黑" pitchFamily="34" charset="-122"/>
            </a:endParaRPr>
          </a:p>
          <a:p>
            <a:pPr algn="l">
              <a:lnSpc>
                <a:spcPct val="100000"/>
              </a:lnSpc>
            </a:pPr>
            <a:r>
              <a:rPr lang="zh-CN" altLang="en-US" dirty="0" smtClean="0">
                <a:latin typeface="Arial" charset="0"/>
                <a:ea typeface="微软雅黑" pitchFamily="34" charset="-122"/>
              </a:rPr>
              <a:t>周伯通不止一次说过在桃花岛上已经住了十五年，由此可推断周伯通是1208年</a:t>
            </a:r>
            <a:endParaRPr lang="zh-CN" altLang="en-US" dirty="0" smtClean="0">
              <a:latin typeface="Arial" charset="0"/>
              <a:ea typeface="微软雅黑" pitchFamily="34" charset="-122"/>
            </a:endParaRPr>
          </a:p>
          <a:p>
            <a:pPr algn="l">
              <a:lnSpc>
                <a:spcPct val="100000"/>
              </a:lnSpc>
            </a:pPr>
            <a:r>
              <a:rPr lang="zh-CN" altLang="en-US" dirty="0" smtClean="0">
                <a:latin typeface="Arial" charset="0"/>
                <a:ea typeface="微软雅黑" pitchFamily="34" charset="-122"/>
              </a:rPr>
              <a:t>来到桃花岛。</a:t>
            </a:r>
            <a:endParaRPr lang="zh-CN" altLang="en-US" dirty="0" smtClean="0">
              <a:latin typeface="Arial" charset="0"/>
              <a:ea typeface="微软雅黑" pitchFamily="34" charset="-122"/>
            </a:endParaRPr>
          </a:p>
          <a:p>
            <a:pPr algn="l">
              <a:lnSpc>
                <a:spcPct val="100000"/>
              </a:lnSpc>
            </a:pPr>
            <a:r>
              <a:rPr lang="zh-CN" altLang="en-US" dirty="0" smtClean="0">
                <a:latin typeface="Arial" charset="0"/>
                <a:ea typeface="微软雅黑" pitchFamily="34" charset="-122"/>
              </a:rPr>
              <a:t>1211年	江南七怪北上蒙古寻郭靖，并斗黑风双煞，陈玄风死，张阿生死，郭靖拜江南</a:t>
            </a:r>
            <a:endParaRPr lang="zh-CN" altLang="en-US" dirty="0" smtClean="0">
              <a:latin typeface="Arial" charset="0"/>
              <a:ea typeface="微软雅黑" pitchFamily="34" charset="-122"/>
            </a:endParaRPr>
          </a:p>
          <a:p>
            <a:pPr algn="l">
              <a:lnSpc>
                <a:spcPct val="100000"/>
              </a:lnSpc>
            </a:pPr>
            <a:r>
              <a:rPr lang="zh-CN" altLang="en-US" dirty="0" smtClean="0">
                <a:latin typeface="Arial" charset="0"/>
                <a:ea typeface="微软雅黑" pitchFamily="34" charset="-122"/>
              </a:rPr>
              <a:t>六怪为师。</a:t>
            </a:r>
            <a:endParaRPr lang="zh-CN" altLang="en-US" dirty="0" smtClean="0">
              <a:latin typeface="Arial" charset="0"/>
              <a:ea typeface="微软雅黑" pitchFamily="34" charset="-122"/>
            </a:endParaRPr>
          </a:p>
          <a:p>
            <a:pPr algn="l">
              <a:lnSpc>
                <a:spcPct val="100000"/>
              </a:lnSpc>
            </a:pPr>
            <a:r>
              <a:rPr lang="zh-CN" altLang="en-US" dirty="0" smtClean="0">
                <a:latin typeface="Arial" charset="0"/>
                <a:ea typeface="微软雅黑" pitchFamily="34" charset="-122"/>
              </a:rPr>
              <a:t>1223年	射雕一书描写的重点，多数事件发生在此年。岳阳大会、铁掌峰、会一灯、</a:t>
            </a:r>
            <a:endParaRPr lang="zh-CN" altLang="en-US" dirty="0" smtClean="0">
              <a:latin typeface="Arial" charset="0"/>
              <a:ea typeface="微软雅黑" pitchFamily="34" charset="-122"/>
            </a:endParaRPr>
          </a:p>
          <a:p>
            <a:pPr algn="l">
              <a:lnSpc>
                <a:spcPct val="100000"/>
              </a:lnSpc>
            </a:pPr>
            <a:r>
              <a:rPr lang="zh-CN" altLang="en-US" dirty="0" smtClean="0">
                <a:latin typeface="Arial" charset="0"/>
                <a:ea typeface="微软雅黑" pitchFamily="34" charset="-122"/>
              </a:rPr>
              <a:t>烟雨楼、铁枪庙等等。杨康身死。</a:t>
            </a:r>
            <a:endParaRPr lang="zh-CN" altLang="en-US" dirty="0" smtClean="0">
              <a:latin typeface="Arial" charset="0"/>
              <a:ea typeface="微软雅黑" pitchFamily="34" charset="-122"/>
            </a:endParaRPr>
          </a:p>
          <a:p>
            <a:pPr algn="l">
              <a:lnSpc>
                <a:spcPct val="100000"/>
              </a:lnSpc>
            </a:pPr>
            <a:r>
              <a:rPr lang="zh-CN" altLang="en-US" dirty="0" smtClean="0">
                <a:latin typeface="Arial" charset="0"/>
                <a:ea typeface="微软雅黑" pitchFamily="34" charset="-122"/>
              </a:rPr>
              <a:t>1224年	郭靖随成吉思汗大军西征，攻打花剌子模。杨过出生。</a:t>
            </a:r>
            <a:endParaRPr lang="zh-CN" altLang="en-US" dirty="0" smtClean="0">
              <a:latin typeface="Arial" charset="0"/>
              <a:ea typeface="微软雅黑" pitchFamily="34" charset="-122"/>
            </a:endParaRPr>
          </a:p>
          <a:p>
            <a:pPr algn="l">
              <a:lnSpc>
                <a:spcPct val="100000"/>
              </a:lnSpc>
            </a:pPr>
            <a:r>
              <a:rPr lang="zh-CN" altLang="en-US" dirty="0" smtClean="0">
                <a:latin typeface="Arial" charset="0"/>
                <a:ea typeface="微软雅黑" pitchFamily="34" charset="-122"/>
              </a:rPr>
              <a:t>1225年	第二次华山论剑；成吉思汗逝世；射雕故事结束。</a:t>
            </a:r>
            <a:endParaRPr lang="zh-CN" altLang="en-US" dirty="0" smtClean="0">
              <a:latin typeface="Arial" charset="0"/>
              <a:ea typeface="微软雅黑" pitchFamily="34" charset="-122"/>
            </a:endParaRPr>
          </a:p>
        </p:txBody>
      </p:sp>
    </p:spTree>
    <p:custDataLst>
      <p:tags r:id="rId2"/>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1"/>
          <p:cNvSpPr txBox="1">
            <a:spLocks noChangeArrowheads="1"/>
          </p:cNvSpPr>
          <p:nvPr>
            <p:custDataLst>
              <p:tags r:id="rId1"/>
            </p:custDataLst>
          </p:nvPr>
        </p:nvSpPr>
        <p:spPr bwMode="auto">
          <a:xfrm>
            <a:off x="1326108" y="3055438"/>
            <a:ext cx="5286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ormAutofit/>
          </a:bodyPr>
          <a:lstStyle>
            <a:lvl1pPr>
              <a:lnSpc>
                <a:spcPct val="90000"/>
              </a:lnSpc>
              <a:spcBef>
                <a:spcPts val="750"/>
              </a:spcBef>
              <a:buFont typeface="Arial" charset="0"/>
              <a:buChar char="•"/>
              <a:defRPr sz="2100">
                <a:solidFill>
                  <a:schemeClr val="tx1"/>
                </a:solidFill>
                <a:latin typeface="Calibri" charset="0"/>
                <a:ea typeface="宋体" charset="-122"/>
              </a:defRPr>
            </a:lvl1pPr>
            <a:lvl2pPr marL="742950" indent="-285750">
              <a:lnSpc>
                <a:spcPct val="90000"/>
              </a:lnSpc>
              <a:spcBef>
                <a:spcPts val="375"/>
              </a:spcBef>
              <a:buFont typeface="Arial" charset="0"/>
              <a:buChar char="•"/>
              <a:defRPr>
                <a:solidFill>
                  <a:schemeClr val="tx1"/>
                </a:solidFill>
                <a:latin typeface="Calibri" charset="0"/>
                <a:ea typeface="宋体" charset="-122"/>
              </a:defRPr>
            </a:lvl2pPr>
            <a:lvl3pPr marL="1143000" indent="-228600">
              <a:lnSpc>
                <a:spcPct val="90000"/>
              </a:lnSpc>
              <a:spcBef>
                <a:spcPts val="375"/>
              </a:spcBef>
              <a:buFont typeface="Arial" charset="0"/>
              <a:buChar char="•"/>
              <a:defRPr sz="1500">
                <a:solidFill>
                  <a:schemeClr val="tx1"/>
                </a:solidFill>
                <a:latin typeface="Calibri" charset="0"/>
                <a:ea typeface="宋体" charset="-122"/>
              </a:defRPr>
            </a:lvl3pPr>
            <a:lvl4pPr marL="1600200" indent="-228600">
              <a:lnSpc>
                <a:spcPct val="90000"/>
              </a:lnSpc>
              <a:spcBef>
                <a:spcPts val="375"/>
              </a:spcBef>
              <a:buFont typeface="Arial" charset="0"/>
              <a:buChar char="•"/>
              <a:defRPr sz="1300">
                <a:solidFill>
                  <a:schemeClr val="tx1"/>
                </a:solidFill>
                <a:latin typeface="Calibri" charset="0"/>
                <a:ea typeface="宋体" charset="-122"/>
              </a:defRPr>
            </a:lvl4pPr>
            <a:lvl5pPr marL="2057400" indent="-228600">
              <a:lnSpc>
                <a:spcPct val="90000"/>
              </a:lnSpc>
              <a:spcBef>
                <a:spcPts val="375"/>
              </a:spcBef>
              <a:buFont typeface="Arial" charset="0"/>
              <a:buChar char="•"/>
              <a:defRPr sz="1300">
                <a:solidFill>
                  <a:schemeClr val="tx1"/>
                </a:solidFill>
                <a:latin typeface="Calibri" charset="0"/>
                <a:ea typeface="宋体" charset="-122"/>
              </a:defRPr>
            </a:lvl5pPr>
            <a:lvl6pPr marL="25146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6pPr>
            <a:lvl7pPr marL="29718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7pPr>
            <a:lvl8pPr marL="34290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8pPr>
            <a:lvl9pPr marL="38862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9pPr>
          </a:lstStyle>
          <a:p>
            <a:pPr eaLnBrk="1" hangingPunct="1">
              <a:spcBef>
                <a:spcPct val="0"/>
              </a:spcBef>
              <a:buFontTx/>
              <a:buNone/>
            </a:pPr>
            <a:r>
              <a:rPr lang="en-US" altLang="zh-CN" sz="4800" b="1">
                <a:solidFill>
                  <a:schemeClr val="accent1"/>
                </a:solidFill>
                <a:latin typeface="+mn-lt"/>
                <a:ea typeface="+mn-ea"/>
              </a:rPr>
              <a:t>3</a:t>
            </a:r>
            <a:endParaRPr lang="en-US" altLang="zh-CN" sz="4800" b="1">
              <a:solidFill>
                <a:schemeClr val="accent1"/>
              </a:solidFill>
              <a:latin typeface="+mn-lt"/>
              <a:ea typeface="+mn-ea"/>
            </a:endParaRPr>
          </a:p>
        </p:txBody>
      </p:sp>
      <p:sp>
        <p:nvSpPr>
          <p:cNvPr id="14" name="矩形 13"/>
          <p:cNvSpPr/>
          <p:nvPr>
            <p:custDataLst>
              <p:tags r:id="rId2"/>
            </p:custDataLst>
          </p:nvPr>
        </p:nvSpPr>
        <p:spPr>
          <a:xfrm>
            <a:off x="1889669" y="3187201"/>
            <a:ext cx="5915025" cy="568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eaLnBrk="1" hangingPunct="1">
              <a:spcBef>
                <a:spcPts val="0"/>
              </a:spcBef>
              <a:spcAft>
                <a:spcPts val="0"/>
              </a:spcAft>
              <a:defRPr/>
            </a:pPr>
            <a:r>
              <a:rPr lang="zh-CN" altLang="en-US" sz="2800" b="1" dirty="0">
                <a:solidFill>
                  <a:srgbClr val="FFFFFF"/>
                </a:solidFill>
              </a:rPr>
              <a:t>人物简介</a:t>
            </a:r>
            <a:endParaRPr lang="zh-CN" altLang="en-US" sz="2800" b="1" dirty="0">
              <a:solidFill>
                <a:srgbClr val="FFFFFF"/>
              </a:solidFill>
            </a:endParaRPr>
          </a:p>
        </p:txBody>
      </p:sp>
      <p:cxnSp>
        <p:nvCxnSpPr>
          <p:cNvPr id="11" name="直接连接符 10"/>
          <p:cNvCxnSpPr/>
          <p:nvPr>
            <p:custDataLst>
              <p:tags r:id="rId3"/>
            </p:custDataLst>
          </p:nvPr>
        </p:nvCxnSpPr>
        <p:spPr>
          <a:xfrm>
            <a:off x="1326108" y="3861888"/>
            <a:ext cx="6661150" cy="0"/>
          </a:xfrm>
          <a:prstGeom prst="line">
            <a:avLst/>
          </a:prstGeom>
          <a:ln w="3175">
            <a:solidFill>
              <a:srgbClr val="C5C5C5"/>
            </a:solidFill>
          </a:ln>
        </p:spPr>
        <p:style>
          <a:lnRef idx="1">
            <a:schemeClr val="accent1"/>
          </a:lnRef>
          <a:fillRef idx="0">
            <a:schemeClr val="accent1"/>
          </a:fillRef>
          <a:effectRef idx="0">
            <a:schemeClr val="accent1"/>
          </a:effectRef>
          <a:fontRef idx="minor">
            <a:schemeClr val="tx1"/>
          </a:fontRef>
        </p:style>
      </p:cxnSp>
      <p:sp>
        <p:nvSpPr>
          <p:cNvPr id="9" name="文本框 1"/>
          <p:cNvSpPr txBox="1">
            <a:spLocks noChangeArrowheads="1"/>
          </p:cNvSpPr>
          <p:nvPr>
            <p:custDataLst>
              <p:tags r:id="rId4"/>
            </p:custDataLst>
          </p:nvPr>
        </p:nvSpPr>
        <p:spPr bwMode="auto">
          <a:xfrm>
            <a:off x="3330462" y="618955"/>
            <a:ext cx="25701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lnSpc>
                <a:spcPct val="90000"/>
              </a:lnSpc>
              <a:spcBef>
                <a:spcPts val="750"/>
              </a:spcBef>
              <a:buFont typeface="Arial" charset="0"/>
              <a:buChar char="•"/>
              <a:defRPr sz="2100">
                <a:solidFill>
                  <a:schemeClr val="tx1"/>
                </a:solidFill>
                <a:latin typeface="Calibri" charset="0"/>
                <a:ea typeface="宋体" charset="-122"/>
              </a:defRPr>
            </a:lvl1pPr>
            <a:lvl2pPr marL="742950" indent="-285750">
              <a:lnSpc>
                <a:spcPct val="90000"/>
              </a:lnSpc>
              <a:spcBef>
                <a:spcPts val="375"/>
              </a:spcBef>
              <a:buFont typeface="Arial" charset="0"/>
              <a:buChar char="•"/>
              <a:defRPr>
                <a:solidFill>
                  <a:schemeClr val="tx1"/>
                </a:solidFill>
                <a:latin typeface="Calibri" charset="0"/>
                <a:ea typeface="宋体" charset="-122"/>
              </a:defRPr>
            </a:lvl2pPr>
            <a:lvl3pPr marL="1143000" indent="-228600">
              <a:lnSpc>
                <a:spcPct val="90000"/>
              </a:lnSpc>
              <a:spcBef>
                <a:spcPts val="375"/>
              </a:spcBef>
              <a:buFont typeface="Arial" charset="0"/>
              <a:buChar char="•"/>
              <a:defRPr sz="1500">
                <a:solidFill>
                  <a:schemeClr val="tx1"/>
                </a:solidFill>
                <a:latin typeface="Calibri" charset="0"/>
                <a:ea typeface="宋体" charset="-122"/>
              </a:defRPr>
            </a:lvl3pPr>
            <a:lvl4pPr marL="1600200" indent="-228600">
              <a:lnSpc>
                <a:spcPct val="90000"/>
              </a:lnSpc>
              <a:spcBef>
                <a:spcPts val="375"/>
              </a:spcBef>
              <a:buFont typeface="Arial" charset="0"/>
              <a:buChar char="•"/>
              <a:defRPr sz="1300">
                <a:solidFill>
                  <a:schemeClr val="tx1"/>
                </a:solidFill>
                <a:latin typeface="Calibri" charset="0"/>
                <a:ea typeface="宋体" charset="-122"/>
              </a:defRPr>
            </a:lvl4pPr>
            <a:lvl5pPr marL="2057400" indent="-228600">
              <a:lnSpc>
                <a:spcPct val="90000"/>
              </a:lnSpc>
              <a:spcBef>
                <a:spcPts val="375"/>
              </a:spcBef>
              <a:buFont typeface="Arial" charset="0"/>
              <a:buChar char="•"/>
              <a:defRPr sz="1300">
                <a:solidFill>
                  <a:schemeClr val="tx1"/>
                </a:solidFill>
                <a:latin typeface="Calibri" charset="0"/>
                <a:ea typeface="宋体" charset="-122"/>
              </a:defRPr>
            </a:lvl5pPr>
            <a:lvl6pPr marL="25146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6pPr>
            <a:lvl7pPr marL="29718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7pPr>
            <a:lvl8pPr marL="34290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8pPr>
            <a:lvl9pPr marL="3886200" indent="-228600" fontAlgn="base">
              <a:lnSpc>
                <a:spcPct val="90000"/>
              </a:lnSpc>
              <a:spcBef>
                <a:spcPts val="375"/>
              </a:spcBef>
              <a:spcAft>
                <a:spcPct val="0"/>
              </a:spcAft>
              <a:buFont typeface="Arial" charset="0"/>
              <a:buChar char="•"/>
              <a:defRPr sz="1300">
                <a:solidFill>
                  <a:schemeClr val="tx1"/>
                </a:solidFill>
                <a:latin typeface="Calibri" charset="0"/>
                <a:ea typeface="宋体" charset="-122"/>
              </a:defRPr>
            </a:lvl9pPr>
          </a:lstStyle>
          <a:p>
            <a:pPr algn="ctr">
              <a:spcBef>
                <a:spcPct val="0"/>
              </a:spcBef>
              <a:buFontTx/>
              <a:buNone/>
            </a:pPr>
            <a:r>
              <a:rPr lang="en-US" altLang="zh-CN" sz="3600" b="1" smtClean="0">
                <a:solidFill>
                  <a:schemeClr val="accent1"/>
                </a:solidFill>
                <a:latin typeface="+mj-lt"/>
                <a:ea typeface="+mj-ea"/>
                <a:cs typeface="+mj-cs"/>
              </a:rPr>
              <a:t>Contents</a:t>
            </a:r>
            <a:endParaRPr lang="en-US" altLang="zh-CN" sz="3600" b="1" smtClean="0">
              <a:solidFill>
                <a:schemeClr val="accent1"/>
              </a:solidFill>
              <a:latin typeface="+mj-lt"/>
              <a:ea typeface="+mj-ea"/>
              <a:cs typeface="+mj-cs"/>
            </a:endParaRPr>
          </a:p>
        </p:txBody>
      </p:sp>
    </p:spTree>
    <p:custDataLst>
      <p:tags r:id="rId5"/>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3500" y="15240"/>
            <a:ext cx="8835390" cy="6675120"/>
          </a:xfrm>
          <a:prstGeom prst="rect">
            <a:avLst/>
          </a:prstGeom>
          <a:noFill/>
        </p:spPr>
        <p:txBody>
          <a:bodyPr wrap="none" rtlCol="0">
            <a:spAutoFit/>
          </a:bodyPr>
          <a:p>
            <a:pPr algn="l">
              <a:lnSpc>
                <a:spcPct val="100000"/>
              </a:lnSpc>
            </a:pPr>
            <a:r>
              <a:rPr lang="zh-CN" altLang="en-US" sz="2400" dirty="0" smtClean="0">
                <a:latin typeface="Arial" charset="0"/>
                <a:ea typeface="微软雅黑" pitchFamily="34" charset="-122"/>
              </a:rPr>
              <a:t>人物	概述</a:t>
            </a:r>
            <a:endParaRPr lang="zh-CN" altLang="en-US" sz="2400" dirty="0" smtClean="0">
              <a:latin typeface="Arial" charset="0"/>
              <a:ea typeface="微软雅黑" pitchFamily="34" charset="-122"/>
            </a:endParaRPr>
          </a:p>
          <a:p>
            <a:pPr algn="l">
              <a:lnSpc>
                <a:spcPct val="100000"/>
              </a:lnSpc>
            </a:pPr>
            <a:r>
              <a:rPr lang="zh-CN" altLang="en-US" sz="2400" dirty="0" smtClean="0">
                <a:latin typeface="Arial" charset="0"/>
                <a:ea typeface="微软雅黑" pitchFamily="34" charset="-122"/>
              </a:rPr>
              <a:t>郭靖</a:t>
            </a:r>
            <a:endParaRPr lang="zh-CN" altLang="en-US" sz="2400" dirty="0" smtClean="0">
              <a:latin typeface="Arial" charset="0"/>
              <a:ea typeface="微软雅黑" pitchFamily="34" charset="-122"/>
            </a:endParaRPr>
          </a:p>
          <a:p>
            <a:pPr algn="l">
              <a:lnSpc>
                <a:spcPct val="100000"/>
              </a:lnSpc>
            </a:pPr>
            <a:r>
              <a:rPr lang="zh-CN" altLang="en-US" sz="2400" dirty="0" smtClean="0">
                <a:latin typeface="Arial" charset="0"/>
                <a:ea typeface="微软雅黑" pitchFamily="34" charset="-122"/>
              </a:rPr>
              <a:t>男主人公。被誉为金庸笔下侠之大者。生性单纯刚直，重孝义、</a:t>
            </a:r>
            <a:endParaRPr lang="zh-CN" altLang="en-US" sz="2400" dirty="0" smtClean="0">
              <a:latin typeface="Arial" charset="0"/>
              <a:ea typeface="微软雅黑" pitchFamily="34" charset="-122"/>
            </a:endParaRPr>
          </a:p>
          <a:p>
            <a:pPr algn="l">
              <a:lnSpc>
                <a:spcPct val="100000"/>
              </a:lnSpc>
            </a:pPr>
            <a:r>
              <a:rPr lang="zh-CN" altLang="en-US" sz="2400" dirty="0" smtClean="0">
                <a:latin typeface="Arial" charset="0"/>
                <a:ea typeface="微软雅黑" pitchFamily="34" charset="-122"/>
              </a:rPr>
              <a:t>勤奋、爱国，有民族大义，[8]  他用一生来彻底实现了“为国为民”</a:t>
            </a:r>
            <a:endParaRPr lang="zh-CN" altLang="en-US" sz="2400" dirty="0" smtClean="0">
              <a:latin typeface="Arial" charset="0"/>
              <a:ea typeface="微软雅黑" pitchFamily="34" charset="-122"/>
            </a:endParaRPr>
          </a:p>
          <a:p>
            <a:pPr algn="l">
              <a:lnSpc>
                <a:spcPct val="100000"/>
              </a:lnSpc>
            </a:pPr>
            <a:r>
              <a:rPr lang="zh-CN" altLang="en-US" sz="2400" dirty="0" smtClean="0">
                <a:latin typeface="Arial" charset="0"/>
                <a:ea typeface="微软雅黑" pitchFamily="34" charset="-122"/>
              </a:rPr>
              <a:t>这一大侠的目标，他巨大的人格力量也感染了他身边的人，带</a:t>
            </a:r>
            <a:endParaRPr lang="zh-CN" altLang="en-US" sz="2400" dirty="0" smtClean="0">
              <a:latin typeface="Arial" charset="0"/>
              <a:ea typeface="微软雅黑" pitchFamily="34" charset="-122"/>
            </a:endParaRPr>
          </a:p>
          <a:p>
            <a:pPr algn="l">
              <a:lnSpc>
                <a:spcPct val="100000"/>
              </a:lnSpc>
            </a:pPr>
            <a:r>
              <a:rPr lang="zh-CN" altLang="en-US" sz="2400" dirty="0" smtClean="0">
                <a:latin typeface="Arial" charset="0"/>
                <a:ea typeface="微软雅黑" pitchFamily="34" charset="-122"/>
              </a:rPr>
              <a:t>领他们走向正面的人生路。</a:t>
            </a:r>
            <a:endParaRPr lang="zh-CN" altLang="en-US" sz="2400" dirty="0" smtClean="0">
              <a:latin typeface="Arial" charset="0"/>
              <a:ea typeface="微软雅黑" pitchFamily="34" charset="-122"/>
            </a:endParaRPr>
          </a:p>
          <a:p>
            <a:pPr algn="l">
              <a:lnSpc>
                <a:spcPct val="100000"/>
              </a:lnSpc>
            </a:pPr>
            <a:r>
              <a:rPr lang="zh-CN" altLang="en-US" sz="2400" dirty="0" smtClean="0">
                <a:latin typeface="Arial" charset="0"/>
                <a:ea typeface="微软雅黑" pitchFamily="34" charset="-122"/>
              </a:rPr>
              <a:t>生卒：1205—1273</a:t>
            </a:r>
            <a:endParaRPr lang="zh-CN" altLang="en-US" sz="2400" dirty="0" smtClean="0">
              <a:latin typeface="Arial" charset="0"/>
              <a:ea typeface="微软雅黑" pitchFamily="34" charset="-122"/>
            </a:endParaRPr>
          </a:p>
          <a:p>
            <a:pPr algn="l">
              <a:lnSpc>
                <a:spcPct val="100000"/>
              </a:lnSpc>
            </a:pPr>
            <a:r>
              <a:rPr lang="zh-CN" altLang="en-US" sz="2400" dirty="0" smtClean="0">
                <a:latin typeface="Arial" charset="0"/>
                <a:ea typeface="微软雅黑" pitchFamily="34" charset="-122"/>
              </a:rPr>
              <a:t>祖先：郭盛</a:t>
            </a:r>
            <a:endParaRPr lang="zh-CN" altLang="en-US" sz="2400" dirty="0" smtClean="0">
              <a:latin typeface="Arial" charset="0"/>
              <a:ea typeface="微软雅黑" pitchFamily="34" charset="-122"/>
            </a:endParaRPr>
          </a:p>
          <a:p>
            <a:pPr algn="l">
              <a:lnSpc>
                <a:spcPct val="100000"/>
              </a:lnSpc>
            </a:pPr>
            <a:r>
              <a:rPr lang="zh-CN" altLang="en-US" sz="2400" dirty="0" smtClean="0">
                <a:latin typeface="Arial" charset="0"/>
                <a:ea typeface="微软雅黑" pitchFamily="34" charset="-122"/>
              </a:rPr>
              <a:t>父亲：郭啸天</a:t>
            </a:r>
            <a:endParaRPr lang="zh-CN" altLang="en-US" sz="2400" dirty="0" smtClean="0">
              <a:latin typeface="Arial" charset="0"/>
              <a:ea typeface="微软雅黑" pitchFamily="34" charset="-122"/>
            </a:endParaRPr>
          </a:p>
          <a:p>
            <a:pPr algn="l">
              <a:lnSpc>
                <a:spcPct val="100000"/>
              </a:lnSpc>
            </a:pPr>
            <a:r>
              <a:rPr lang="zh-CN" altLang="en-US" sz="2400" dirty="0" smtClean="0">
                <a:latin typeface="Arial" charset="0"/>
                <a:ea typeface="微软雅黑" pitchFamily="34" charset="-122"/>
              </a:rPr>
              <a:t>母亲：李萍（郭靖的母亲李萍，是个标准的家庭妇女，</a:t>
            </a:r>
            <a:endParaRPr lang="zh-CN" altLang="en-US" sz="2400" dirty="0" smtClean="0">
              <a:latin typeface="Arial" charset="0"/>
              <a:ea typeface="微软雅黑" pitchFamily="34" charset="-122"/>
            </a:endParaRPr>
          </a:p>
          <a:p>
            <a:pPr algn="l">
              <a:lnSpc>
                <a:spcPct val="100000"/>
              </a:lnSpc>
            </a:pPr>
            <a:r>
              <a:rPr lang="zh-CN" altLang="en-US" sz="2400" dirty="0" smtClean="0">
                <a:latin typeface="Arial" charset="0"/>
                <a:ea typeface="微软雅黑" pitchFamily="34" charset="-122"/>
              </a:rPr>
              <a:t>没有文化，没有地位，遭逢家庭巨变，但她不向命运屈服，也不</a:t>
            </a:r>
            <a:endParaRPr lang="zh-CN" altLang="en-US" sz="2400" dirty="0" smtClean="0">
              <a:latin typeface="Arial" charset="0"/>
              <a:ea typeface="微软雅黑" pitchFamily="34" charset="-122"/>
            </a:endParaRPr>
          </a:p>
          <a:p>
            <a:pPr algn="l">
              <a:lnSpc>
                <a:spcPct val="100000"/>
              </a:lnSpc>
            </a:pPr>
            <a:r>
              <a:rPr lang="zh-CN" altLang="en-US" sz="2400" dirty="0" smtClean="0">
                <a:latin typeface="Arial" charset="0"/>
                <a:ea typeface="微软雅黑" pitchFamily="34" charset="-122"/>
              </a:rPr>
              <a:t>枉自菲薄，培养了郭靖很多优点。[8]  ）</a:t>
            </a:r>
            <a:endParaRPr lang="zh-CN" altLang="en-US" sz="2400" dirty="0" smtClean="0">
              <a:latin typeface="Arial" charset="0"/>
              <a:ea typeface="微软雅黑" pitchFamily="34" charset="-122"/>
            </a:endParaRPr>
          </a:p>
          <a:p>
            <a:pPr algn="l">
              <a:lnSpc>
                <a:spcPct val="100000"/>
              </a:lnSpc>
            </a:pPr>
            <a:r>
              <a:rPr lang="zh-CN" altLang="en-US" sz="2400" dirty="0" smtClean="0">
                <a:latin typeface="Arial" charset="0"/>
                <a:ea typeface="微软雅黑" pitchFamily="34" charset="-122"/>
              </a:rPr>
              <a:t>妻子：黄蓉</a:t>
            </a:r>
            <a:endParaRPr lang="zh-CN" altLang="en-US" sz="2400" dirty="0" smtClean="0">
              <a:latin typeface="Arial" charset="0"/>
              <a:ea typeface="微软雅黑" pitchFamily="34" charset="-122"/>
            </a:endParaRPr>
          </a:p>
          <a:p>
            <a:pPr algn="l">
              <a:lnSpc>
                <a:spcPct val="100000"/>
              </a:lnSpc>
            </a:pPr>
            <a:r>
              <a:rPr lang="zh-CN" altLang="en-US" sz="2400" dirty="0" smtClean="0">
                <a:latin typeface="Arial" charset="0"/>
                <a:ea typeface="微软雅黑" pitchFamily="34" charset="-122"/>
              </a:rPr>
              <a:t>子女：郭芙、郭襄、郭破虏</a:t>
            </a:r>
            <a:endParaRPr lang="zh-CN" altLang="en-US" sz="2400" dirty="0" smtClean="0">
              <a:latin typeface="Arial" charset="0"/>
              <a:ea typeface="微软雅黑" pitchFamily="34" charset="-122"/>
            </a:endParaRPr>
          </a:p>
          <a:p>
            <a:pPr algn="l">
              <a:lnSpc>
                <a:spcPct val="100000"/>
              </a:lnSpc>
            </a:pPr>
            <a:r>
              <a:rPr lang="zh-CN" altLang="en-US" sz="2400" dirty="0" smtClean="0">
                <a:latin typeface="Arial" charset="0"/>
                <a:ea typeface="微软雅黑" pitchFamily="34" charset="-122"/>
              </a:rPr>
              <a:t>岳父：东邪黄药师</a:t>
            </a:r>
            <a:endParaRPr lang="zh-CN" altLang="en-US" sz="2400" dirty="0" smtClean="0">
              <a:latin typeface="Arial" charset="0"/>
              <a:ea typeface="微软雅黑" pitchFamily="34" charset="-122"/>
            </a:endParaRPr>
          </a:p>
          <a:p>
            <a:pPr algn="l">
              <a:lnSpc>
                <a:spcPct val="100000"/>
              </a:lnSpc>
            </a:pPr>
            <a:r>
              <a:rPr lang="zh-CN" altLang="en-US" sz="2400" dirty="0" smtClean="0">
                <a:latin typeface="Arial" charset="0"/>
                <a:ea typeface="微软雅黑" pitchFamily="34" charset="-122"/>
              </a:rPr>
              <a:t>岳母：冯蘅</a:t>
            </a:r>
            <a:endParaRPr lang="zh-CN" altLang="en-US" sz="2400" dirty="0" smtClean="0">
              <a:latin typeface="Arial" charset="0"/>
              <a:ea typeface="微软雅黑" pitchFamily="34" charset="-122"/>
            </a:endParaRPr>
          </a:p>
          <a:p>
            <a:pPr algn="l">
              <a:lnSpc>
                <a:spcPct val="100000"/>
              </a:lnSpc>
            </a:pPr>
            <a:r>
              <a:rPr lang="zh-CN" altLang="en-US" sz="2400" dirty="0" smtClean="0">
                <a:latin typeface="Arial" charset="0"/>
                <a:ea typeface="微软雅黑" pitchFamily="34" charset="-122"/>
              </a:rPr>
              <a:t>叔叔：杨铁心（杨康之父）</a:t>
            </a:r>
            <a:endParaRPr lang="zh-CN" altLang="en-US" sz="2400" dirty="0" smtClean="0">
              <a:latin typeface="Arial" charset="0"/>
              <a:ea typeface="微软雅黑" pitchFamily="34" charset="-122"/>
            </a:endParaRPr>
          </a:p>
          <a:p>
            <a:pPr algn="l">
              <a:lnSpc>
                <a:spcPct val="100000"/>
              </a:lnSpc>
            </a:pPr>
            <a:r>
              <a:rPr lang="zh-CN" altLang="en-US" sz="2400" dirty="0" smtClean="0">
                <a:latin typeface="Arial" charset="0"/>
                <a:ea typeface="微软雅黑" pitchFamily="34" charset="-122"/>
              </a:rPr>
              <a:t>婶婶：包惜弱（杨康之母）</a:t>
            </a:r>
            <a:endParaRPr lang="zh-CN" altLang="en-US" sz="2400" dirty="0" smtClean="0">
              <a:latin typeface="Arial" charset="0"/>
              <a:ea typeface="微软雅黑" pitchFamily="34" charset="-122"/>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6515" y="-234950"/>
            <a:ext cx="12805410" cy="6899910"/>
          </a:xfrm>
          <a:prstGeom prst="rect">
            <a:avLst/>
          </a:prstGeom>
          <a:noFill/>
        </p:spPr>
        <p:txBody>
          <a:bodyPr wrap="square" rtlCol="0" anchor="t">
            <a:spAutoFit/>
          </a:bodyPr>
          <a:p>
            <a:pPr algn="l">
              <a:lnSpc>
                <a:spcPct val="130000"/>
              </a:lnSpc>
            </a:pPr>
            <a:r>
              <a:rPr lang="zh-CN" altLang="en-US" sz="2000" dirty="0" smtClean="0">
                <a:latin typeface="Arial" charset="0"/>
                <a:ea typeface="微软雅黑" pitchFamily="34" charset="-122"/>
              </a:rPr>
              <a:t></a:t>
            </a:r>
            <a:r>
              <a:rPr lang="zh-CN" altLang="en-US" dirty="0" smtClean="0">
                <a:latin typeface="Arial" charset="0"/>
                <a:ea typeface="微软雅黑" pitchFamily="34" charset="-122"/>
              </a:rPr>
              <a:t>黄蓉</a:t>
            </a:r>
            <a:endParaRPr lang="zh-CN" altLang="en-US" dirty="0" smtClean="0">
              <a:latin typeface="Arial" charset="0"/>
              <a:ea typeface="微软雅黑" pitchFamily="34" charset="-122"/>
            </a:endParaRPr>
          </a:p>
          <a:p>
            <a:pPr algn="l">
              <a:lnSpc>
                <a:spcPct val="130000"/>
              </a:lnSpc>
            </a:pPr>
            <a:r>
              <a:rPr lang="zh-CN" altLang="en-US" dirty="0" smtClean="0">
                <a:latin typeface="Arial" charset="0"/>
                <a:ea typeface="微软雅黑" pitchFamily="34" charset="-122"/>
              </a:rPr>
              <a:t>女主人公。桃花岛主“东邪”黄药师与冯蘅的女儿，精通父亲传授的桃花岛武功、</a:t>
            </a:r>
            <a:endParaRPr lang="zh-CN" altLang="en-US" dirty="0" smtClean="0">
              <a:latin typeface="Arial" charset="0"/>
              <a:ea typeface="微软雅黑" pitchFamily="34" charset="-122"/>
            </a:endParaRPr>
          </a:p>
          <a:p>
            <a:pPr algn="l">
              <a:lnSpc>
                <a:spcPct val="130000"/>
              </a:lnSpc>
            </a:pPr>
            <a:r>
              <a:rPr lang="zh-CN" altLang="en-US" dirty="0" smtClean="0">
                <a:latin typeface="Arial" charset="0"/>
                <a:ea typeface="微软雅黑" pitchFamily="34" charset="-122"/>
              </a:rPr>
              <a:t>五行八卦阵和奇门遁甲之术。集天地灵气而于一身，艳绝天下，冰雪聪明，玲珑</a:t>
            </a:r>
            <a:endParaRPr lang="zh-CN" altLang="en-US" dirty="0" smtClean="0">
              <a:latin typeface="Arial" charset="0"/>
              <a:ea typeface="微软雅黑" pitchFamily="34" charset="-122"/>
            </a:endParaRPr>
          </a:p>
          <a:p>
            <a:pPr algn="l">
              <a:lnSpc>
                <a:spcPct val="130000"/>
              </a:lnSpc>
            </a:pPr>
            <a:r>
              <a:rPr lang="zh-CN" altLang="en-US" dirty="0" smtClean="0">
                <a:latin typeface="Arial" charset="0"/>
                <a:ea typeface="微软雅黑" pitchFamily="34" charset="-122"/>
              </a:rPr>
              <a:t>剔透。多才多艺，博古通今，精通琴棋书画，厨艺了得。与郭靖不离不弃，患难</a:t>
            </a:r>
            <a:endParaRPr lang="zh-CN" altLang="en-US" dirty="0" smtClean="0">
              <a:latin typeface="Arial" charset="0"/>
              <a:ea typeface="微软雅黑" pitchFamily="34" charset="-122"/>
            </a:endParaRPr>
          </a:p>
          <a:p>
            <a:pPr algn="l">
              <a:lnSpc>
                <a:spcPct val="130000"/>
              </a:lnSpc>
            </a:pPr>
            <a:r>
              <a:rPr lang="zh-CN" altLang="en-US" dirty="0" smtClean="0">
                <a:latin typeface="Arial" charset="0"/>
                <a:ea typeface="微软雅黑" pitchFamily="34" charset="-122"/>
              </a:rPr>
              <a:t>与共，全心全意助旺他。婚后辅佐夫君保卫国家，竭尽所能。黄蓉在金庸笔下象</a:t>
            </a:r>
            <a:endParaRPr lang="zh-CN" altLang="en-US" dirty="0" smtClean="0">
              <a:latin typeface="Arial" charset="0"/>
              <a:ea typeface="微软雅黑" pitchFamily="34" charset="-122"/>
            </a:endParaRPr>
          </a:p>
          <a:p>
            <a:pPr algn="l">
              <a:lnSpc>
                <a:spcPct val="130000"/>
              </a:lnSpc>
            </a:pPr>
            <a:r>
              <a:rPr lang="zh-CN" altLang="en-US" dirty="0" smtClean="0">
                <a:latin typeface="Arial" charset="0"/>
                <a:ea typeface="微软雅黑" pitchFamily="34" charset="-122"/>
              </a:rPr>
              <a:t>征智慧和忠贞，人称“女诸葛”。</a:t>
            </a:r>
            <a:endParaRPr lang="zh-CN" altLang="en-US" dirty="0" smtClean="0">
              <a:latin typeface="Arial" charset="0"/>
              <a:ea typeface="微软雅黑" pitchFamily="34" charset="-122"/>
            </a:endParaRPr>
          </a:p>
          <a:p>
            <a:pPr algn="l">
              <a:lnSpc>
                <a:spcPct val="130000"/>
              </a:lnSpc>
            </a:pPr>
            <a:r>
              <a:rPr lang="zh-CN" altLang="en-US" dirty="0" smtClean="0">
                <a:latin typeface="Arial" charset="0"/>
                <a:ea typeface="微软雅黑" pitchFamily="34" charset="-122"/>
              </a:rPr>
              <a:t>生卒：1208—1273</a:t>
            </a:r>
            <a:endParaRPr lang="zh-CN" altLang="en-US" dirty="0" smtClean="0">
              <a:latin typeface="Arial" charset="0"/>
              <a:ea typeface="微软雅黑" pitchFamily="34" charset="-122"/>
            </a:endParaRPr>
          </a:p>
          <a:p>
            <a:pPr algn="l">
              <a:lnSpc>
                <a:spcPct val="130000"/>
              </a:lnSpc>
            </a:pPr>
            <a:r>
              <a:rPr lang="zh-CN" altLang="en-US" dirty="0" smtClean="0">
                <a:latin typeface="Arial" charset="0"/>
                <a:ea typeface="微软雅黑" pitchFamily="34" charset="-122"/>
              </a:rPr>
              <a:t>家世：桃花岛后人，东邪黄药师之独生爱女。</a:t>
            </a:r>
            <a:endParaRPr lang="zh-CN" altLang="en-US" dirty="0" smtClean="0">
              <a:latin typeface="Arial" charset="0"/>
              <a:ea typeface="微软雅黑" pitchFamily="34" charset="-122"/>
            </a:endParaRPr>
          </a:p>
          <a:p>
            <a:pPr algn="l">
              <a:lnSpc>
                <a:spcPct val="130000"/>
              </a:lnSpc>
            </a:pPr>
            <a:r>
              <a:rPr lang="zh-CN" altLang="en-US" dirty="0" smtClean="0">
                <a:latin typeface="Arial" charset="0"/>
                <a:ea typeface="微软雅黑" pitchFamily="34" charset="-122"/>
              </a:rPr>
              <a:t>性格：聪明绝顶、古灵精怪、娇蛮可爱、心思机敏，机智无双，静若处子、动如脱兔。</a:t>
            </a:r>
            <a:endParaRPr lang="zh-CN" altLang="en-US" dirty="0" smtClean="0">
              <a:latin typeface="Arial" charset="0"/>
              <a:ea typeface="微软雅黑" pitchFamily="34" charset="-122"/>
            </a:endParaRPr>
          </a:p>
          <a:p>
            <a:pPr algn="l">
              <a:lnSpc>
                <a:spcPct val="130000"/>
              </a:lnSpc>
            </a:pPr>
            <a:r>
              <a:rPr lang="zh-CN" altLang="en-US" dirty="0" smtClean="0">
                <a:latin typeface="Arial" charset="0"/>
                <a:ea typeface="微软雅黑" pitchFamily="34" charset="-122"/>
              </a:rPr>
              <a:t>样貌：长发披肩，白衣胜雪，眉目如画，风姿绰约，容貌冰雪无邪，肌肤胜雪，</a:t>
            </a:r>
            <a:endParaRPr lang="zh-CN" altLang="en-US" dirty="0" smtClean="0">
              <a:latin typeface="Arial" charset="0"/>
              <a:ea typeface="微软雅黑" pitchFamily="34" charset="-122"/>
            </a:endParaRPr>
          </a:p>
          <a:p>
            <a:pPr algn="l">
              <a:lnSpc>
                <a:spcPct val="130000"/>
              </a:lnSpc>
            </a:pPr>
            <a:r>
              <a:rPr lang="zh-CN" altLang="en-US" dirty="0" smtClean="0">
                <a:latin typeface="Arial" charset="0"/>
                <a:ea typeface="微软雅黑" pitchFamily="34" charset="-122"/>
              </a:rPr>
              <a:t>娇美无比，明艳无俦、容色绝丽，不可逼视。</a:t>
            </a:r>
            <a:endParaRPr lang="zh-CN" altLang="en-US" dirty="0" smtClean="0">
              <a:latin typeface="Arial" charset="0"/>
              <a:ea typeface="微软雅黑" pitchFamily="34" charset="-122"/>
            </a:endParaRPr>
          </a:p>
          <a:p>
            <a:pPr algn="l">
              <a:lnSpc>
                <a:spcPct val="130000"/>
              </a:lnSpc>
            </a:pPr>
            <a:r>
              <a:rPr lang="zh-CN" altLang="en-US" dirty="0" smtClean="0">
                <a:latin typeface="Arial" charset="0"/>
                <a:ea typeface="微软雅黑" pitchFamily="34" charset="-122"/>
              </a:rPr>
              <a:t>气质：灵气逼人，神采飞扬，风韵嫣然。</a:t>
            </a:r>
            <a:endParaRPr lang="zh-CN" altLang="en-US" dirty="0" smtClean="0">
              <a:latin typeface="Arial" charset="0"/>
              <a:ea typeface="微软雅黑" pitchFamily="34" charset="-122"/>
            </a:endParaRPr>
          </a:p>
          <a:p>
            <a:pPr algn="l">
              <a:lnSpc>
                <a:spcPct val="130000"/>
              </a:lnSpc>
            </a:pPr>
            <a:r>
              <a:rPr lang="zh-CN" altLang="en-US" dirty="0" smtClean="0">
                <a:latin typeface="Arial" charset="0"/>
                <a:ea typeface="微软雅黑" pitchFamily="34" charset="-122"/>
              </a:rPr>
              <a:t>眼睛：晶莹澄澈，美目流盼，一双漆黑的大眼睛灵动狡黠，睫毛甚长。</a:t>
            </a:r>
            <a:endParaRPr lang="zh-CN" altLang="en-US" dirty="0" smtClean="0">
              <a:latin typeface="Arial" charset="0"/>
              <a:ea typeface="微软雅黑" pitchFamily="34" charset="-122"/>
            </a:endParaRPr>
          </a:p>
          <a:p>
            <a:pPr algn="l">
              <a:lnSpc>
                <a:spcPct val="130000"/>
              </a:lnSpc>
            </a:pPr>
            <a:r>
              <a:rPr lang="zh-CN" altLang="en-US" dirty="0" smtClean="0">
                <a:latin typeface="Arial" charset="0"/>
                <a:ea typeface="微软雅黑" pitchFamily="34" charset="-122"/>
              </a:rPr>
              <a:t>肤色：白腻如脂、肌肤胜雪、吹弹可破、白玉般的脸上透出珊瑚之色。</a:t>
            </a:r>
            <a:endParaRPr lang="zh-CN" altLang="en-US" dirty="0" smtClean="0">
              <a:latin typeface="Arial" charset="0"/>
              <a:ea typeface="微软雅黑" pitchFamily="34" charset="-122"/>
            </a:endParaRPr>
          </a:p>
          <a:p>
            <a:pPr algn="l">
              <a:lnSpc>
                <a:spcPct val="130000"/>
              </a:lnSpc>
            </a:pPr>
            <a:r>
              <a:rPr lang="zh-CN" altLang="en-US" dirty="0" smtClean="0">
                <a:latin typeface="Arial" charset="0"/>
                <a:ea typeface="微软雅黑" pitchFamily="34" charset="-122"/>
              </a:rPr>
              <a:t>声音：银铃般的声音，如黄莺出谷，笑语如珠。</a:t>
            </a:r>
            <a:endParaRPr lang="zh-CN" altLang="en-US" dirty="0" smtClean="0">
              <a:latin typeface="Arial" charset="0"/>
              <a:ea typeface="微软雅黑" pitchFamily="34" charset="-122"/>
            </a:endParaRPr>
          </a:p>
          <a:p>
            <a:pPr algn="l">
              <a:lnSpc>
                <a:spcPct val="130000"/>
              </a:lnSpc>
            </a:pPr>
            <a:r>
              <a:rPr lang="zh-CN" altLang="en-US" dirty="0" smtClean="0">
                <a:latin typeface="Arial" charset="0"/>
                <a:ea typeface="微软雅黑" pitchFamily="34" charset="-122"/>
              </a:rPr>
              <a:t>身份：桃花岛后人，丐帮第十九代帮主，郭靖妻子。</a:t>
            </a:r>
            <a:endParaRPr lang="zh-CN" altLang="en-US" dirty="0" smtClean="0">
              <a:latin typeface="Arial" charset="0"/>
              <a:ea typeface="微软雅黑" pitchFamily="34" charset="-122"/>
            </a:endParaRPr>
          </a:p>
          <a:p>
            <a:pPr algn="l">
              <a:lnSpc>
                <a:spcPct val="130000"/>
              </a:lnSpc>
            </a:pPr>
            <a:r>
              <a:rPr lang="zh-CN" altLang="en-US" dirty="0" smtClean="0">
                <a:latin typeface="Arial" charset="0"/>
                <a:ea typeface="微软雅黑" pitchFamily="34" charset="-122"/>
              </a:rPr>
              <a:t>专长：唱歌、舞蹈、作诗、水性甚精、琴棋书画、诗词歌赋、厨艺、打哑语、</a:t>
            </a:r>
            <a:endParaRPr lang="zh-CN" altLang="en-US" dirty="0" smtClean="0">
              <a:latin typeface="Arial" charset="0"/>
              <a:ea typeface="微软雅黑" pitchFamily="34" charset="-122"/>
            </a:endParaRPr>
          </a:p>
          <a:p>
            <a:pPr algn="l">
              <a:lnSpc>
                <a:spcPct val="130000"/>
              </a:lnSpc>
            </a:pPr>
            <a:r>
              <a:rPr lang="zh-CN" altLang="en-US" dirty="0" smtClean="0">
                <a:latin typeface="Arial" charset="0"/>
                <a:ea typeface="微软雅黑" pitchFamily="34" charset="-122"/>
              </a:rPr>
              <a:t>术数之学、奇门遁甲、五行八卦等。</a:t>
            </a:r>
            <a:endParaRPr lang="zh-CN" altLang="en-US" dirty="0" smtClean="0">
              <a:latin typeface="Arial" charset="0"/>
              <a:ea typeface="微软雅黑" pitchFamily="34" charset="-122"/>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63843" y="256858"/>
            <a:ext cx="7107237" cy="58261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tx2"/>
                </a:solidFill>
                <a:effectLst/>
                <a:latin typeface="+mj-lt"/>
                <a:ea typeface="+mj-ea"/>
                <a:cs typeface="+mj-cs"/>
              </a:defRPr>
            </a:lvl1pPr>
          </a:lstStyle>
          <a:p>
            <a:r>
              <a:rPr lang="zh-CN" altLang="en-US" dirty="0"/>
              <a:t>北丐 洪七公</a:t>
            </a:r>
            <a:endParaRPr lang="zh-CN" altLang="en-US" dirty="0"/>
          </a:p>
        </p:txBody>
      </p:sp>
      <p:pic>
        <p:nvPicPr>
          <p:cNvPr id="6" name="图片 5" descr="2018-02-28 16:05:31.449000"/>
          <p:cNvPicPr>
            <a:picLocks noChangeAspect="1"/>
          </p:cNvPicPr>
          <p:nvPr/>
        </p:nvPicPr>
        <p:blipFill>
          <a:blip r:embed="rId2"/>
          <a:srcRect l="7162" t="1693" r="-7162" b="-1693"/>
          <a:stretch>
            <a:fillRect/>
          </a:stretch>
        </p:blipFill>
        <p:spPr>
          <a:xfrm rot="21360000">
            <a:off x="5114925" y="421005"/>
            <a:ext cx="3463290" cy="2712085"/>
          </a:xfrm>
          <a:prstGeom prst="rect">
            <a:avLst/>
          </a:prstGeom>
        </p:spPr>
      </p:pic>
      <p:sp>
        <p:nvSpPr>
          <p:cNvPr id="5" name="文本框 4"/>
          <p:cNvSpPr txBox="1"/>
          <p:nvPr/>
        </p:nvSpPr>
        <p:spPr>
          <a:xfrm rot="10800000" flipV="1">
            <a:off x="189865" y="644525"/>
            <a:ext cx="6189345" cy="6111875"/>
          </a:xfrm>
          <a:prstGeom prst="rect">
            <a:avLst/>
          </a:prstGeom>
          <a:noFill/>
        </p:spPr>
        <p:txBody>
          <a:bodyPr wrap="square" rtlCol="0" anchor="t">
            <a:spAutoFit/>
          </a:bodyPr>
          <a:p>
            <a:pPr>
              <a:lnSpc>
                <a:spcPct val="130000"/>
              </a:lnSpc>
            </a:pPr>
            <a:r>
              <a:rPr lang="zh-CN" altLang="en-US" sz="1600" dirty="0" smtClean="0">
                <a:latin typeface="Arial" charset="0"/>
                <a:ea typeface="微软雅黑" pitchFamily="34" charset="-122"/>
              </a:rPr>
              <a:t>洪七公</a:t>
            </a:r>
            <a:endParaRPr lang="zh-CN" altLang="en-US" sz="1600" dirty="0" smtClean="0">
              <a:latin typeface="Arial" charset="0"/>
              <a:ea typeface="微软雅黑" pitchFamily="34" charset="-122"/>
            </a:endParaRPr>
          </a:p>
          <a:p>
            <a:pPr>
              <a:lnSpc>
                <a:spcPct val="130000"/>
              </a:lnSpc>
            </a:pPr>
            <a:r>
              <a:rPr lang="zh-CN" altLang="en-US" sz="1600" dirty="0" smtClean="0">
                <a:latin typeface="Arial" charset="0"/>
                <a:ea typeface="微软雅黑" pitchFamily="34" charset="-122"/>
              </a:rPr>
              <a:t>丐帮帮主。也称“九指神丐”。</a:t>
            </a:r>
            <a:endParaRPr lang="zh-CN" altLang="en-US" sz="1600" dirty="0" smtClean="0">
              <a:latin typeface="Arial" charset="0"/>
              <a:ea typeface="微软雅黑" pitchFamily="34" charset="-122"/>
            </a:endParaRPr>
          </a:p>
          <a:p>
            <a:pPr>
              <a:lnSpc>
                <a:spcPct val="130000"/>
              </a:lnSpc>
            </a:pPr>
            <a:r>
              <a:rPr lang="zh-CN" altLang="en-US" sz="1600" dirty="0" smtClean="0">
                <a:latin typeface="Arial" charset="0"/>
                <a:ea typeface="微软雅黑" pitchFamily="34" charset="-122"/>
              </a:rPr>
              <a:t>人物性格：</a:t>
            </a:r>
            <a:endParaRPr lang="zh-CN" altLang="en-US" sz="1600" dirty="0" smtClean="0">
              <a:latin typeface="Arial" charset="0"/>
              <a:ea typeface="微软雅黑" pitchFamily="34" charset="-122"/>
            </a:endParaRPr>
          </a:p>
          <a:p>
            <a:pPr>
              <a:lnSpc>
                <a:spcPct val="130000"/>
              </a:lnSpc>
            </a:pPr>
            <a:r>
              <a:rPr lang="zh-CN" altLang="en-US" sz="1600" dirty="0" smtClean="0">
                <a:latin typeface="Arial" charset="0"/>
                <a:ea typeface="微软雅黑" pitchFamily="34" charset="-122"/>
              </a:rPr>
              <a:t>1、贪吃误事。因好吃误了一件要事，事后砍下自己一</a:t>
            </a:r>
            <a:endParaRPr lang="zh-CN" altLang="en-US" sz="1600" dirty="0" smtClean="0">
              <a:latin typeface="Arial" charset="0"/>
              <a:ea typeface="微软雅黑" pitchFamily="34" charset="-122"/>
            </a:endParaRPr>
          </a:p>
          <a:p>
            <a:pPr>
              <a:lnSpc>
                <a:spcPct val="130000"/>
              </a:lnSpc>
            </a:pPr>
            <a:r>
              <a:rPr lang="zh-CN" altLang="en-US" sz="1600" dirty="0" smtClean="0">
                <a:latin typeface="Arial" charset="0"/>
                <a:ea typeface="微软雅黑" pitchFamily="34" charset="-122"/>
              </a:rPr>
              <a:t>只手指表示惩罚，并不后悔。断指之后好吃如故。</a:t>
            </a:r>
            <a:endParaRPr lang="zh-CN" altLang="en-US" sz="1600" dirty="0" smtClean="0">
              <a:latin typeface="Arial" charset="0"/>
              <a:ea typeface="微软雅黑" pitchFamily="34" charset="-122"/>
            </a:endParaRPr>
          </a:p>
          <a:p>
            <a:pPr>
              <a:lnSpc>
                <a:spcPct val="130000"/>
              </a:lnSpc>
            </a:pPr>
            <a:r>
              <a:rPr lang="zh-CN" altLang="en-US" sz="1600" dirty="0" smtClean="0">
                <a:latin typeface="Arial" charset="0"/>
                <a:ea typeface="微软雅黑" pitchFamily="34" charset="-122"/>
              </a:rPr>
              <a:t>2、率性而为。随便把自己平生绝学换美食。一生为人“</a:t>
            </a:r>
            <a:endParaRPr lang="zh-CN" altLang="en-US" sz="1600" dirty="0" smtClean="0">
              <a:latin typeface="Arial" charset="0"/>
              <a:ea typeface="微软雅黑" pitchFamily="34" charset="-122"/>
            </a:endParaRPr>
          </a:p>
          <a:p>
            <a:pPr>
              <a:lnSpc>
                <a:spcPct val="130000"/>
              </a:lnSpc>
            </a:pPr>
            <a:r>
              <a:rPr lang="zh-CN" altLang="en-US" sz="1600" dirty="0" smtClean="0">
                <a:latin typeface="Arial" charset="0"/>
                <a:ea typeface="微软雅黑" pitchFamily="34" charset="-122"/>
              </a:rPr>
              <a:t>痛快”二字：吃要吃得痛快，喝要喝得痛快，骂要骂得痛</a:t>
            </a:r>
            <a:endParaRPr lang="zh-CN" altLang="en-US" sz="1600" dirty="0" smtClean="0">
              <a:latin typeface="Arial" charset="0"/>
              <a:ea typeface="微软雅黑" pitchFamily="34" charset="-122"/>
            </a:endParaRPr>
          </a:p>
          <a:p>
            <a:pPr>
              <a:lnSpc>
                <a:spcPct val="130000"/>
              </a:lnSpc>
            </a:pPr>
            <a:r>
              <a:rPr lang="zh-CN" altLang="en-US" sz="1600" dirty="0" smtClean="0">
                <a:latin typeface="Arial" charset="0"/>
                <a:ea typeface="微软雅黑" pitchFamily="34" charset="-122"/>
              </a:rPr>
              <a:t>快，打要打得痛快。天地之间，自在游戏。</a:t>
            </a:r>
            <a:endParaRPr lang="zh-CN" altLang="en-US" sz="1600" dirty="0" smtClean="0">
              <a:latin typeface="Arial" charset="0"/>
              <a:ea typeface="微软雅黑" pitchFamily="34" charset="-122"/>
            </a:endParaRPr>
          </a:p>
          <a:p>
            <a:pPr>
              <a:lnSpc>
                <a:spcPct val="130000"/>
              </a:lnSpc>
            </a:pPr>
            <a:r>
              <a:rPr lang="zh-CN" altLang="en-US" sz="1600" dirty="0" smtClean="0">
                <a:latin typeface="Arial" charset="0"/>
                <a:ea typeface="微软雅黑" pitchFamily="34" charset="-122"/>
              </a:rPr>
              <a:t>3、精明豁达。精明豁达，闲散世间，为人侠义，行事正直，嬉皮笑脸，不怒自威。</a:t>
            </a:r>
            <a:endParaRPr lang="zh-CN" altLang="en-US" sz="1600" dirty="0" smtClean="0">
              <a:latin typeface="Arial" charset="0"/>
              <a:ea typeface="微软雅黑" pitchFamily="34" charset="-122"/>
            </a:endParaRPr>
          </a:p>
          <a:p>
            <a:pPr>
              <a:lnSpc>
                <a:spcPct val="130000"/>
              </a:lnSpc>
            </a:pPr>
            <a:r>
              <a:rPr lang="zh-CN" altLang="en-US" sz="1600" dirty="0" smtClean="0">
                <a:latin typeface="Arial" charset="0"/>
                <a:ea typeface="微软雅黑" pitchFamily="34" charset="-122"/>
              </a:rPr>
              <a:t>4、不拘小节。不专横，不独裁，大节一丝不苟，其余不拘小节，不犯大错。</a:t>
            </a:r>
            <a:endParaRPr lang="zh-CN" altLang="en-US" sz="1600" dirty="0" smtClean="0">
              <a:latin typeface="Arial" charset="0"/>
              <a:ea typeface="微软雅黑" pitchFamily="34" charset="-122"/>
            </a:endParaRPr>
          </a:p>
          <a:p>
            <a:pPr>
              <a:lnSpc>
                <a:spcPct val="130000"/>
              </a:lnSpc>
            </a:pPr>
            <a:r>
              <a:rPr lang="zh-CN" altLang="en-US" sz="1600" dirty="0" smtClean="0">
                <a:latin typeface="Arial" charset="0"/>
                <a:ea typeface="微软雅黑" pitchFamily="34" charset="-122"/>
              </a:rPr>
              <a:t>5、有人情味。</a:t>
            </a:r>
            <a:endParaRPr lang="zh-CN" altLang="en-US" sz="1600" dirty="0" smtClean="0">
              <a:latin typeface="Arial" charset="0"/>
              <a:ea typeface="微软雅黑" pitchFamily="34" charset="-122"/>
            </a:endParaRPr>
          </a:p>
          <a:p>
            <a:pPr>
              <a:lnSpc>
                <a:spcPct val="130000"/>
              </a:lnSpc>
            </a:pPr>
            <a:r>
              <a:rPr lang="zh-CN" altLang="en-US" sz="1600" dirty="0" smtClean="0">
                <a:latin typeface="Arial" charset="0"/>
                <a:ea typeface="微软雅黑" pitchFamily="34" charset="-122"/>
              </a:rPr>
              <a:t>6、侠义正直。</a:t>
            </a:r>
            <a:endParaRPr lang="zh-CN" altLang="en-US" sz="1600" dirty="0" smtClean="0">
              <a:latin typeface="Arial" charset="0"/>
              <a:ea typeface="微软雅黑" pitchFamily="34" charset="-122"/>
            </a:endParaRPr>
          </a:p>
          <a:p>
            <a:pPr>
              <a:lnSpc>
                <a:spcPct val="130000"/>
              </a:lnSpc>
            </a:pPr>
            <a:r>
              <a:rPr lang="zh-CN" altLang="en-US" sz="1600" dirty="0" smtClean="0">
                <a:latin typeface="Arial" charset="0"/>
                <a:ea typeface="微软雅黑" pitchFamily="34" charset="-122"/>
              </a:rPr>
              <a:t>无论黑白两道都十分敬重他。他的正式徒弟只有郭靖和黄蓉二人不过曾花时间传武功与穆念慈和其子杨过。</a:t>
            </a:r>
            <a:endParaRPr lang="zh-CN" altLang="en-US" sz="1600" dirty="0" smtClean="0">
              <a:latin typeface="Arial" charset="0"/>
              <a:ea typeface="微软雅黑" pitchFamily="34" charset="-122"/>
            </a:endParaRPr>
          </a:p>
          <a:p>
            <a:pPr>
              <a:lnSpc>
                <a:spcPct val="130000"/>
              </a:lnSpc>
            </a:pPr>
            <a:r>
              <a:rPr lang="zh-CN" altLang="en-US" sz="1600" dirty="0" smtClean="0">
                <a:latin typeface="Arial" charset="0"/>
                <a:ea typeface="微软雅黑" pitchFamily="34" charset="-122"/>
              </a:rPr>
              <a:t>晚年与欧阳锋于华山比武，后欧阳锋恢复记忆，两人大笑，互相拥抱而逝。洪七公和蔼正义，具有一切正派人物所应具有的优点，其独门武学为“打狗棒法”及“降龙十八掌”。[9] </a:t>
            </a:r>
            <a:endParaRPr lang="zh-CN" altLang="en-US" sz="1600" dirty="0" smtClean="0">
              <a:latin typeface="Arial" charset="0"/>
              <a:ea typeface="微软雅黑" pitchFamily="34" charset="-122"/>
            </a:endParaRPr>
          </a:p>
        </p:txBody>
      </p:sp>
    </p:spTree>
    <p:custDataLst>
      <p:tags r:id="rId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23"/>
  <p:tag name="KSO_WM_UNIT_TYPE" val="b"/>
  <p:tag name="KSO_WM_UNIT_INDEX" val="1"/>
  <p:tag name="KSO_WM_UNIT_ID" val="custom123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xml><?xml version="1.0" encoding="utf-8"?>
<p:tagLst xmlns:p="http://schemas.openxmlformats.org/presentationml/2006/main">
  <p:tag name="KSO_WM_TAG_VERSION" val="1.0"/>
  <p:tag name="KSO_WM_BEAUTIFY_FLAG" val="#wm#"/>
  <p:tag name="KSO_WM_TEMPLATE_CATEGORY" val="custom"/>
  <p:tag name="KSO_WM_TEMPLATE_INDEX" val="123"/>
  <p:tag name="KSO_WM_UNIT_TYPE" val="l_i"/>
  <p:tag name="KSO_WM_UNIT_INDEX" val="1_1"/>
  <p:tag name="KSO_WM_UNIT_ID" val="custom123_6*l_i*1_1"/>
  <p:tag name="KSO_WM_UNIT_CLEAR" val="1"/>
  <p:tag name="KSO_WM_UNIT_LAYERLEVEL" val="1_1"/>
  <p:tag name="KSO_WM_DIAGRAM_GROUP_CODE" val="l1-1"/>
</p:tagLst>
</file>

<file path=ppt/tags/tag11.xml><?xml version="1.0" encoding="utf-8"?>
<p:tagLst xmlns:p="http://schemas.openxmlformats.org/presentationml/2006/main">
  <p:tag name="KSO_WM_TAG_VERSION" val="1.0"/>
  <p:tag name="KSO_WM_BEAUTIFY_FLAG" val="#wm#"/>
  <p:tag name="KSO_WM_TEMPLATE_CATEGORY" val="custom"/>
  <p:tag name="KSO_WM_TEMPLATE_INDEX" val="123"/>
  <p:tag name="KSO_WM_UNIT_TYPE" val="l_h_f"/>
  <p:tag name="KSO_WM_UNIT_INDEX" val="1_1_1"/>
  <p:tag name="KSO_WM_UNIT_ID" val="custom123_6*l_h_f*1_1_1"/>
  <p:tag name="KSO_WM_UNIT_CLEAR" val="1"/>
  <p:tag name="KSO_WM_UNIT_LAYERLEVEL" val="1_1_1"/>
  <p:tag name="KSO_WM_UNIT_VALUE" val="50"/>
  <p:tag name="KSO_WM_UNIT_HIGHLIGHT" val="0"/>
  <p:tag name="KSO_WM_UNIT_COMPATIBLE" val="0"/>
  <p:tag name="KSO_WM_UNIT_PRESET_TEXT_INDEX" val="3"/>
  <p:tag name="KSO_WM_DIAGRAM_GROUP_CODE" val="l1-1"/>
  <p:tag name="KSO_WM_UNIT_PRESET_TEXT_LEN" val="17"/>
</p:tagLst>
</file>

<file path=ppt/tags/tag12.xml><?xml version="1.0" encoding="utf-8"?>
<p:tagLst xmlns:p="http://schemas.openxmlformats.org/presentationml/2006/main">
  <p:tag name="KSO_WM_TAG_VERSION" val="1.0"/>
  <p:tag name="KSO_WM_BEAUTIFY_FLAG" val="#wm#"/>
  <p:tag name="KSO_WM_TEMPLATE_CATEGORY" val="custom"/>
  <p:tag name="KSO_WM_TEMPLATE_INDEX" val="123"/>
  <p:tag name="KSO_WM_UNIT_TYPE" val="l_i"/>
  <p:tag name="KSO_WM_UNIT_INDEX" val="1_2"/>
  <p:tag name="KSO_WM_UNIT_ID" val="custom123_6*l_i*1_2"/>
  <p:tag name="KSO_WM_UNIT_CLEAR" val="1"/>
  <p:tag name="KSO_WM_UNIT_LAYERLEVEL" val="1_1"/>
  <p:tag name="KSO_WM_DIAGRAM_GROUP_CODE" val="l1-1"/>
</p:tagLst>
</file>

<file path=ppt/tags/tag13.xml><?xml version="1.0" encoding="utf-8"?>
<p:tagLst xmlns:p="http://schemas.openxmlformats.org/presentationml/2006/main">
  <p:tag name="KSO_WM_TAG_VERSION" val="1.0"/>
  <p:tag name="KSO_WM_BEAUTIFY_FLAG" val="#wm#"/>
  <p:tag name="KSO_WM_TEMPLATE_CATEGORY" val="custom"/>
  <p:tag name="KSO_WM_TEMPLATE_INDEX" val="123"/>
  <p:tag name="KSO_WM_UNIT_TYPE" val="a"/>
  <p:tag name="KSO_WM_UNIT_INDEX" val="1"/>
  <p:tag name="KSO_WM_UNIT_ID" val="custom123_6*a*1"/>
  <p:tag name="KSO_WM_UNIT_CLEAR" val="1"/>
  <p:tag name="KSO_WM_UNIT_LAYERLEVEL" val="1"/>
  <p:tag name="KSO_WM_UNIT_VALUE" val="5"/>
  <p:tag name="KSO_WM_UNIT_ISCONTENTSTITLE" val="1"/>
  <p:tag name="KSO_WM_UNIT_HIGHLIGHT" val="0"/>
  <p:tag name="KSO_WM_UNIT_COMPATIBLE" val="0"/>
  <p:tag name="KSO_WM_UNIT_PRESET_TEXT" val="Contents"/>
</p:tagLst>
</file>

<file path=ppt/tags/tag14.xml><?xml version="1.0" encoding="utf-8"?>
<p:tagLst xmlns:p="http://schemas.openxmlformats.org/presentationml/2006/main">
  <p:tag name="KSO_WM_TEMPLATE_CATEGORY" val="custom"/>
  <p:tag name="KSO_WM_TEMPLATE_INDEX" val="123"/>
  <p:tag name="KSO_WM_TAG_VERSION" val="1.0"/>
  <p:tag name="KSO_WM_SLIDE_ID" val="custom123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23"/>
  <p:tag name="KSO_WM_UNIT_ID" val="custom123_3*a*1"/>
  <p:tag name="KSO_WM_UNIT_TYPE" val="a"/>
  <p:tag name="KSO_WM_UNIT_INDEX" val="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SLIDE_ID" val="custom123_3"/>
  <p:tag name="KSO_WM_SLIDE_INDEX" val="3"/>
  <p:tag name="KSO_WM_SLIDE_LAYOUT" val="a_f"/>
  <p:tag name="KSO_WM_SLIDE_LAYOUT_CNT" val="1_2"/>
  <p:tag name="KSO_WM_SLIDE_TYPE" val="text"/>
  <p:tag name="KSO_WM_BEAUTIFY_FLAG" val="#wm#"/>
  <p:tag name="KSO_WM_SLIDE_POSITION" val="35*111"/>
  <p:tag name="KSO_WM_SLIDE_SIZE" val="636*381"/>
  <p:tag name="KSO_WM_SLIDE_ITEM_CNT" val="2"/>
  <p:tag name="KSO_WM_TEMPLATE_CATEGORY" val="custom"/>
  <p:tag name="KSO_WM_TEMPLATE_INDEX" val="123"/>
  <p:tag name="KSO_WM_TAG_VERSION" val="1.0"/>
</p:tagLst>
</file>

<file path=ppt/tags/tag17.xml><?xml version="1.0" encoding="utf-8"?>
<p:tagLst xmlns:p="http://schemas.openxmlformats.org/presentationml/2006/main">
  <p:tag name="KSO_WM_TAG_VERSION" val="1.0"/>
  <p:tag name="KSO_WM_BEAUTIFY_FLAG" val="#wm#"/>
  <p:tag name="KSO_WM_TEMPLATE_CATEGORY" val="custom"/>
  <p:tag name="KSO_WM_TEMPLATE_INDEX" val="123"/>
  <p:tag name="KSO_WM_UNIT_TYPE" val="l_i"/>
  <p:tag name="KSO_WM_UNIT_INDEX" val="1_1"/>
  <p:tag name="KSO_WM_UNIT_ID" val="custom123_6*l_i*1_1"/>
  <p:tag name="KSO_WM_UNIT_CLEAR" val="1"/>
  <p:tag name="KSO_WM_UNIT_LAYERLEVEL" val="1_1"/>
  <p:tag name="KSO_WM_DIAGRAM_GROUP_CODE" val="l1-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23"/>
  <p:tag name="KSO_WM_UNIT_TYPE" val="l_h_f"/>
  <p:tag name="KSO_WM_UNIT_INDEX" val="1_1_1"/>
  <p:tag name="KSO_WM_UNIT_ID" val="custom123_6*l_h_f*1_1_1"/>
  <p:tag name="KSO_WM_UNIT_CLEAR" val="1"/>
  <p:tag name="KSO_WM_UNIT_LAYERLEVEL" val="1_1_1"/>
  <p:tag name="KSO_WM_UNIT_VALUE" val="50"/>
  <p:tag name="KSO_WM_UNIT_HIGHLIGHT" val="0"/>
  <p:tag name="KSO_WM_UNIT_COMPATIBLE" val="0"/>
  <p:tag name="KSO_WM_UNIT_PRESET_TEXT_INDEX" val="3"/>
  <p:tag name="KSO_WM_DIAGRAM_GROUP_CODE" val="l1-1"/>
  <p:tag name="KSO_WM_UNIT_PRESET_TEXT_LEN" val="17"/>
</p:tagLst>
</file>

<file path=ppt/tags/tag19.xml><?xml version="1.0" encoding="utf-8"?>
<p:tagLst xmlns:p="http://schemas.openxmlformats.org/presentationml/2006/main">
  <p:tag name="KSO_WM_TAG_VERSION" val="1.0"/>
  <p:tag name="KSO_WM_BEAUTIFY_FLAG" val="#wm#"/>
  <p:tag name="KSO_WM_TEMPLATE_CATEGORY" val="custom"/>
  <p:tag name="KSO_WM_TEMPLATE_INDEX" val="123"/>
  <p:tag name="KSO_WM_UNIT_TYPE" val="l_i"/>
  <p:tag name="KSO_WM_UNIT_INDEX" val="1_2"/>
  <p:tag name="KSO_WM_UNIT_ID" val="custom123_6*l_i*1_2"/>
  <p:tag name="KSO_WM_UNIT_CLEAR" val="1"/>
  <p:tag name="KSO_WM_UNIT_LAYERLEVEL" val="1_1"/>
  <p:tag name="KSO_WM_DIAGRAM_GROUP_CODE" val="l1-1"/>
</p:tagLst>
</file>

<file path=ppt/tags/tag2.xml><?xml version="1.0" encoding="utf-8"?>
<p:tagLst xmlns:p="http://schemas.openxmlformats.org/presentationml/2006/main">
  <p:tag name="KSO_WM_TEMPLATE_CATEGORY" val="custom"/>
  <p:tag name="KSO_WM_TEMPLATE_INDEX" val="123"/>
  <p:tag name="KSO_WM_TAG_VERSION" val="1.0"/>
  <p:tag name="KSO_WM_SLIDE_ID" val="custom123_1"/>
  <p:tag name="KSO_WM_SLIDE_INDEX" val="1"/>
  <p:tag name="KSO_WM_SLIDE_ITEM_CNT" val="2"/>
  <p:tag name="KSO_WM_SLIDE_LAYOUT" val="a_b"/>
  <p:tag name="KSO_WM_SLIDE_LAYOUT_CNT" val="1_1"/>
  <p:tag name="KSO_WM_SLIDE_TYPE" val="title"/>
  <p:tag name="KSO_WM_BEAUTIFY_FLAG" val="#wm#"/>
  <p:tag name="KSO_WM_TEMPLATE_THUMBS_INDEX" val="1、8、12、15、20、23、28、29"/>
</p:tagLst>
</file>

<file path=ppt/tags/tag20.xml><?xml version="1.0" encoding="utf-8"?>
<p:tagLst xmlns:p="http://schemas.openxmlformats.org/presentationml/2006/main">
  <p:tag name="KSO_WM_TAG_VERSION" val="1.0"/>
  <p:tag name="KSO_WM_BEAUTIFY_FLAG" val="#wm#"/>
  <p:tag name="KSO_WM_TEMPLATE_CATEGORY" val="custom"/>
  <p:tag name="KSO_WM_TEMPLATE_INDEX" val="123"/>
  <p:tag name="KSO_WM_UNIT_TYPE" val="a"/>
  <p:tag name="KSO_WM_UNIT_INDEX" val="1"/>
  <p:tag name="KSO_WM_UNIT_ID" val="custom123_6*a*1"/>
  <p:tag name="KSO_WM_UNIT_CLEAR" val="1"/>
  <p:tag name="KSO_WM_UNIT_LAYERLEVEL" val="1"/>
  <p:tag name="KSO_WM_UNIT_VALUE" val="5"/>
  <p:tag name="KSO_WM_UNIT_ISCONTENTSTITLE" val="1"/>
  <p:tag name="KSO_WM_UNIT_HIGHLIGHT" val="0"/>
  <p:tag name="KSO_WM_UNIT_COMPATIBLE" val="0"/>
  <p:tag name="KSO_WM_UNIT_PRESET_TEXT" val="Contents"/>
</p:tagLst>
</file>

<file path=ppt/tags/tag21.xml><?xml version="1.0" encoding="utf-8"?>
<p:tagLst xmlns:p="http://schemas.openxmlformats.org/presentationml/2006/main">
  <p:tag name="KSO_WM_TEMPLATE_CATEGORY" val="custom"/>
  <p:tag name="KSO_WM_TEMPLATE_INDEX" val="123"/>
  <p:tag name="KSO_WM_TAG_VERSION" val="1.0"/>
  <p:tag name="KSO_WM_SLIDE_ID" val="custom123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2.xml><?xml version="1.0" encoding="utf-8"?>
<p:tagLst xmlns:p="http://schemas.openxmlformats.org/presentationml/2006/main">
  <p:tag name="KSO_WM_SLIDE_ID" val="custom123_2"/>
  <p:tag name="KSO_WM_SLIDE_INDEX" val="2"/>
  <p:tag name="KSO_WM_SLIDE_LAYOUT" val="a_f"/>
  <p:tag name="KSO_WM_SLIDE_LAYOUT_CNT" val="1_1"/>
  <p:tag name="KSO_WM_SLIDE_TYPE" val="text"/>
  <p:tag name="KSO_WM_BEAUTIFY_FLAG" val="#wm#"/>
  <p:tag name="KSO_WM_SLIDE_POSITION" val="50*117"/>
  <p:tag name="KSO_WM_SLIDE_SIZE" val="621*369"/>
  <p:tag name="KSO_WM_SLIDE_ITEM_CNT" val="1"/>
  <p:tag name="KSO_WM_TEMPLATE_CATEGORY" val="custom"/>
  <p:tag name="KSO_WM_TEMPLATE_INDEX" val="123"/>
  <p:tag name="KSO_WM_TAG_VERSION" val="1.0"/>
</p:tagLst>
</file>

<file path=ppt/tags/tag23.xml><?xml version="1.0" encoding="utf-8"?>
<p:tagLst xmlns:p="http://schemas.openxmlformats.org/presentationml/2006/main">
  <p:tag name="KSO_WM_SLIDE_ID" val="custom123_2"/>
  <p:tag name="KSO_WM_SLIDE_INDEX" val="2"/>
  <p:tag name="KSO_WM_SLIDE_LAYOUT" val="a_f"/>
  <p:tag name="KSO_WM_SLIDE_LAYOUT_CNT" val="1_1"/>
  <p:tag name="KSO_WM_SLIDE_TYPE" val="text"/>
  <p:tag name="KSO_WM_BEAUTIFY_FLAG" val="#wm#"/>
  <p:tag name="KSO_WM_SLIDE_POSITION" val="50*117"/>
  <p:tag name="KSO_WM_SLIDE_SIZE" val="621*369"/>
  <p:tag name="KSO_WM_SLIDE_ITEM_CNT" val="1"/>
  <p:tag name="KSO_WM_TEMPLATE_CATEGORY" val="custom"/>
  <p:tag name="KSO_WM_TEMPLATE_INDEX" val="123"/>
  <p:tag name="KSO_WM_TAG_VERSION" val="1.0"/>
</p:tagLst>
</file>

<file path=ppt/tags/tag24.xml><?xml version="1.0" encoding="utf-8"?>
<p:tagLst xmlns:p="http://schemas.openxmlformats.org/presentationml/2006/main">
  <p:tag name="KSO_WM_TAG_VERSION" val="1.0"/>
  <p:tag name="KSO_WM_BEAUTIFY_FLAG" val="#wm#"/>
  <p:tag name="KSO_WM_TEMPLATE_CATEGORY" val="custom"/>
  <p:tag name="KSO_WM_TEMPLATE_INDEX" val="123"/>
  <p:tag name="KSO_WM_UNIT_ID" val="custom123_3*a*1"/>
  <p:tag name="KSO_WM_UNIT_TYPE" val="a"/>
  <p:tag name="KSO_WM_UNIT_INDEX" val="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p="http://schemas.openxmlformats.org/presentationml/2006/main">
  <p:tag name="KSO_WM_SLIDE_ID" val="custom123_3"/>
  <p:tag name="KSO_WM_SLIDE_INDEX" val="3"/>
  <p:tag name="KSO_WM_SLIDE_LAYOUT" val="a_f"/>
  <p:tag name="KSO_WM_SLIDE_LAYOUT_CNT" val="1_2"/>
  <p:tag name="KSO_WM_SLIDE_TYPE" val="text"/>
  <p:tag name="KSO_WM_BEAUTIFY_FLAG" val="#wm#"/>
  <p:tag name="KSO_WM_SLIDE_POSITION" val="35*111"/>
  <p:tag name="KSO_WM_SLIDE_SIZE" val="636*381"/>
  <p:tag name="KSO_WM_SLIDE_ITEM_CNT" val="2"/>
  <p:tag name="KSO_WM_TEMPLATE_CATEGORY" val="custom"/>
  <p:tag name="KSO_WM_TEMPLATE_INDEX" val="123"/>
  <p:tag name="KSO_WM_TAG_VERSION" val="1.0"/>
</p:tagLst>
</file>

<file path=ppt/tags/tag26.xml><?xml version="1.0" encoding="utf-8"?>
<p:tagLst xmlns:p="http://schemas.openxmlformats.org/presentationml/2006/main">
  <p:tag name="KSO_WM_SLIDE_ID" val="custom123_2"/>
  <p:tag name="KSO_WM_SLIDE_INDEX" val="2"/>
  <p:tag name="KSO_WM_SLIDE_LAYOUT" val="a_f"/>
  <p:tag name="KSO_WM_SLIDE_LAYOUT_CNT" val="1_1"/>
  <p:tag name="KSO_WM_SLIDE_TYPE" val="text"/>
  <p:tag name="KSO_WM_BEAUTIFY_FLAG" val="#wm#"/>
  <p:tag name="KSO_WM_SLIDE_POSITION" val="50*117"/>
  <p:tag name="KSO_WM_SLIDE_SIZE" val="621*369"/>
  <p:tag name="KSO_WM_SLIDE_ITEM_CNT" val="1"/>
  <p:tag name="KSO_WM_TEMPLATE_CATEGORY" val="custom"/>
  <p:tag name="KSO_WM_TEMPLATE_INDEX" val="123"/>
  <p:tag name="KSO_WM_TAG_VERSION" val="1.0"/>
</p:tagLst>
</file>

<file path=ppt/tags/tag27.xml><?xml version="1.0" encoding="utf-8"?>
<p:tagLst xmlns:p="http://schemas.openxmlformats.org/presentationml/2006/main">
  <p:tag name="KSO_WM_TAG_VERSION" val="1.0"/>
  <p:tag name="KSO_WM_BEAUTIFY_FLAG" val="#wm#"/>
  <p:tag name="KSO_WM_TEMPLATE_CATEGORY" val="custom"/>
  <p:tag name="KSO_WM_TEMPLATE_INDEX" val="123"/>
  <p:tag name="KSO_WM_UNIT_TYPE" val="l_i"/>
  <p:tag name="KSO_WM_UNIT_INDEX" val="1_1"/>
  <p:tag name="KSO_WM_UNIT_ID" val="custom123_6*l_i*1_1"/>
  <p:tag name="KSO_WM_UNIT_CLEAR" val="1"/>
  <p:tag name="KSO_WM_UNIT_LAYERLEVEL" val="1_1"/>
  <p:tag name="KSO_WM_DIAGRAM_GROUP_CODE" val="l1-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23"/>
  <p:tag name="KSO_WM_UNIT_TYPE" val="l_h_f"/>
  <p:tag name="KSO_WM_UNIT_INDEX" val="1_1_1"/>
  <p:tag name="KSO_WM_UNIT_ID" val="custom123_6*l_h_f*1_1_1"/>
  <p:tag name="KSO_WM_UNIT_CLEAR" val="1"/>
  <p:tag name="KSO_WM_UNIT_LAYERLEVEL" val="1_1_1"/>
  <p:tag name="KSO_WM_UNIT_VALUE" val="50"/>
  <p:tag name="KSO_WM_UNIT_HIGHLIGHT" val="0"/>
  <p:tag name="KSO_WM_UNIT_COMPATIBLE" val="0"/>
  <p:tag name="KSO_WM_UNIT_PRESET_TEXT_INDEX" val="3"/>
  <p:tag name="KSO_WM_DIAGRAM_GROUP_CODE" val="l1-1"/>
  <p:tag name="KSO_WM_UNIT_PRESET_TEXT_LEN" val="17"/>
</p:tagLst>
</file>

<file path=ppt/tags/tag29.xml><?xml version="1.0" encoding="utf-8"?>
<p:tagLst xmlns:p="http://schemas.openxmlformats.org/presentationml/2006/main">
  <p:tag name="KSO_WM_TAG_VERSION" val="1.0"/>
  <p:tag name="KSO_WM_BEAUTIFY_FLAG" val="#wm#"/>
  <p:tag name="KSO_WM_TEMPLATE_CATEGORY" val="custom"/>
  <p:tag name="KSO_WM_TEMPLATE_INDEX" val="123"/>
  <p:tag name="KSO_WM_UNIT_TYPE" val="l_i"/>
  <p:tag name="KSO_WM_UNIT_INDEX" val="1_2"/>
  <p:tag name="KSO_WM_UNIT_ID" val="custom123_6*l_i*1_2"/>
  <p:tag name="KSO_WM_UNIT_CLEAR" val="1"/>
  <p:tag name="KSO_WM_UNIT_LAYERLEVEL" val="1_1"/>
  <p:tag name="KSO_WM_DIAGRAM_GROUP_CODE" val="l1-1"/>
</p:tagLst>
</file>

<file path=ppt/tags/tag3.xml><?xml version="1.0" encoding="utf-8"?>
<p:tagLst xmlns:p="http://schemas.openxmlformats.org/presentationml/2006/main">
  <p:tag name="KSO_WM_TAG_VERSION" val="1.0"/>
  <p:tag name="KSO_WM_BEAUTIFY_FLAG" val="#wm#"/>
  <p:tag name="KSO_WM_TEMPLATE_CATEGORY" val="custom"/>
  <p:tag name="KSO_WM_TEMPLATE_INDEX" val="123"/>
  <p:tag name="KSO_WM_UNIT_TYPE" val="l_i"/>
  <p:tag name="KSO_WM_UNIT_INDEX" val="1_1"/>
  <p:tag name="KSO_WM_UNIT_ID" val="custom123_6*l_i*1_1"/>
  <p:tag name="KSO_WM_UNIT_CLEAR" val="1"/>
  <p:tag name="KSO_WM_UNIT_LAYERLEVEL" val="1_1"/>
  <p:tag name="KSO_WM_DIAGRAM_GROUP_CODE" val="l1-1"/>
</p:tagLst>
</file>

<file path=ppt/tags/tag30.xml><?xml version="1.0" encoding="utf-8"?>
<p:tagLst xmlns:p="http://schemas.openxmlformats.org/presentationml/2006/main">
  <p:tag name="KSO_WM_TAG_VERSION" val="1.0"/>
  <p:tag name="KSO_WM_BEAUTIFY_FLAG" val="#wm#"/>
  <p:tag name="KSO_WM_TEMPLATE_CATEGORY" val="custom"/>
  <p:tag name="KSO_WM_TEMPLATE_INDEX" val="123"/>
  <p:tag name="KSO_WM_UNIT_TYPE" val="a"/>
  <p:tag name="KSO_WM_UNIT_INDEX" val="1"/>
  <p:tag name="KSO_WM_UNIT_ID" val="custom123_6*a*1"/>
  <p:tag name="KSO_WM_UNIT_CLEAR" val="1"/>
  <p:tag name="KSO_WM_UNIT_LAYERLEVEL" val="1"/>
  <p:tag name="KSO_WM_UNIT_VALUE" val="5"/>
  <p:tag name="KSO_WM_UNIT_ISCONTENTSTITLE" val="1"/>
  <p:tag name="KSO_WM_UNIT_HIGHLIGHT" val="0"/>
  <p:tag name="KSO_WM_UNIT_COMPATIBLE" val="0"/>
  <p:tag name="KSO_WM_UNIT_PRESET_TEXT" val="Contents"/>
</p:tagLst>
</file>

<file path=ppt/tags/tag31.xml><?xml version="1.0" encoding="utf-8"?>
<p:tagLst xmlns:p="http://schemas.openxmlformats.org/presentationml/2006/main">
  <p:tag name="KSO_WM_TEMPLATE_CATEGORY" val="custom"/>
  <p:tag name="KSO_WM_TEMPLATE_INDEX" val="123"/>
  <p:tag name="KSO_WM_TAG_VERSION" val="1.0"/>
  <p:tag name="KSO_WM_SLIDE_ID" val="custom123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2.xml><?xml version="1.0" encoding="utf-8"?>
<p:tagLst xmlns:p="http://schemas.openxmlformats.org/presentationml/2006/main">
  <p:tag name="KSO_WM_SLIDE_ID" val="custom123_2"/>
  <p:tag name="KSO_WM_SLIDE_INDEX" val="2"/>
  <p:tag name="KSO_WM_SLIDE_LAYOUT" val="a_f"/>
  <p:tag name="KSO_WM_SLIDE_LAYOUT_CNT" val="1_1"/>
  <p:tag name="KSO_WM_SLIDE_TYPE" val="text"/>
  <p:tag name="KSO_WM_BEAUTIFY_FLAG" val="#wm#"/>
  <p:tag name="KSO_WM_SLIDE_POSITION" val="50*117"/>
  <p:tag name="KSO_WM_SLIDE_SIZE" val="621*369"/>
  <p:tag name="KSO_WM_SLIDE_ITEM_CNT" val="1"/>
  <p:tag name="KSO_WM_TEMPLATE_CATEGORY" val="custom"/>
  <p:tag name="KSO_WM_TEMPLATE_INDEX" val="123"/>
  <p:tag name="KSO_WM_TAG_VERSION" val="1.0"/>
</p:tagLst>
</file>

<file path=ppt/tags/tag33.xml><?xml version="1.0" encoding="utf-8"?>
<p:tagLst xmlns:p="http://schemas.openxmlformats.org/presentationml/2006/main">
  <p:tag name="KSO_WM_TAG_VERSION" val="1.0"/>
  <p:tag name="KSO_WM_BEAUTIFY_FLAG" val="#wm#"/>
  <p:tag name="KSO_WM_TEMPLATE_CATEGORY" val="custom"/>
  <p:tag name="KSO_WM_TEMPLATE_INDEX" val="123"/>
  <p:tag name="KSO_WM_UNIT_TYPE" val="b"/>
  <p:tag name="KSO_WM_UNIT_INDEX" val="1"/>
  <p:tag name="KSO_WM_UNIT_ID" val="custom123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4.xml><?xml version="1.0" encoding="utf-8"?>
<p:tagLst xmlns:p="http://schemas.openxmlformats.org/presentationml/2006/main">
  <p:tag name="KSO_WM_TAG_VERSION" val="1.0"/>
  <p:tag name="KSO_WM_BEAUTIFY_FLAG" val="#wm#"/>
  <p:tag name="KSO_WM_TEMPLATE_CATEGORY" val="custom"/>
  <p:tag name="KSO_WM_TEMPLATE_INDEX" val="123"/>
  <p:tag name="KSO_WM_UNIT_TYPE" val="a"/>
  <p:tag name="KSO_WM_UNIT_INDEX" val="1"/>
  <p:tag name="KSO_WM_UNIT_ID" val="custom123_1*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p="http://schemas.openxmlformats.org/presentationml/2006/main">
  <p:tag name="KSO_WM_TEMPLATE_CATEGORY" val="custom"/>
  <p:tag name="KSO_WM_TEMPLATE_INDEX" val="123"/>
  <p:tag name="KSO_WM_TAG_VERSION" val="1.0"/>
  <p:tag name="KSO_WM_SLIDE_ID" val="custom123_1"/>
  <p:tag name="KSO_WM_SLIDE_INDEX" val="1"/>
  <p:tag name="KSO_WM_SLIDE_ITEM_CNT" val="2"/>
  <p:tag name="KSO_WM_SLIDE_LAYOUT" val="a_b"/>
  <p:tag name="KSO_WM_SLIDE_LAYOUT_CNT" val="1_1"/>
  <p:tag name="KSO_WM_SLIDE_TYPE" val="title"/>
  <p:tag name="KSO_WM_BEAUTIFY_FLAG" val="#wm#"/>
  <p:tag name="KSO_WM_TEMPLATE_THUMBS_INDEX" val="1、8、12、15、20、23、28、29"/>
</p:tagLst>
</file>

<file path=ppt/tags/tag4.xml><?xml version="1.0" encoding="utf-8"?>
<p:tagLst xmlns:p="http://schemas.openxmlformats.org/presentationml/2006/main">
  <p:tag name="KSO_WM_TAG_VERSION" val="1.0"/>
  <p:tag name="KSO_WM_BEAUTIFY_FLAG" val="#wm#"/>
  <p:tag name="KSO_WM_TEMPLATE_CATEGORY" val="custom"/>
  <p:tag name="KSO_WM_TEMPLATE_INDEX" val="123"/>
  <p:tag name="KSO_WM_UNIT_TYPE" val="l_h_f"/>
  <p:tag name="KSO_WM_UNIT_INDEX" val="1_1_1"/>
  <p:tag name="KSO_WM_UNIT_ID" val="custom123_6*l_h_f*1_1_1"/>
  <p:tag name="KSO_WM_UNIT_CLEAR" val="1"/>
  <p:tag name="KSO_WM_UNIT_LAYERLEVEL" val="1_1_1"/>
  <p:tag name="KSO_WM_UNIT_VALUE" val="50"/>
  <p:tag name="KSO_WM_UNIT_HIGHLIGHT" val="0"/>
  <p:tag name="KSO_WM_UNIT_COMPATIBLE" val="0"/>
  <p:tag name="KSO_WM_UNIT_PRESET_TEXT_INDEX" val="3"/>
  <p:tag name="KSO_WM_DIAGRAM_GROUP_CODE" val="l1-1"/>
  <p:tag name="KSO_WM_UNIT_PRESET_TEXT_LEN" val="17"/>
</p:tagLst>
</file>

<file path=ppt/tags/tag5.xml><?xml version="1.0" encoding="utf-8"?>
<p:tagLst xmlns:p="http://schemas.openxmlformats.org/presentationml/2006/main">
  <p:tag name="KSO_WM_TAG_VERSION" val="1.0"/>
  <p:tag name="KSO_WM_BEAUTIFY_FLAG" val="#wm#"/>
  <p:tag name="KSO_WM_TEMPLATE_CATEGORY" val="custom"/>
  <p:tag name="KSO_WM_TEMPLATE_INDEX" val="123"/>
  <p:tag name="KSO_WM_UNIT_TYPE" val="l_i"/>
  <p:tag name="KSO_WM_UNIT_INDEX" val="1_2"/>
  <p:tag name="KSO_WM_UNIT_ID" val="custom123_6*l_i*1_2"/>
  <p:tag name="KSO_WM_UNIT_CLEAR" val="1"/>
  <p:tag name="KSO_WM_UNIT_LAYERLEVEL" val="1_1"/>
  <p:tag name="KSO_WM_DIAGRAM_GROUP_CODE" val="l1-1"/>
</p:tagLst>
</file>

<file path=ppt/tags/tag6.xml><?xml version="1.0" encoding="utf-8"?>
<p:tagLst xmlns:p="http://schemas.openxmlformats.org/presentationml/2006/main">
  <p:tag name="KSO_WM_TAG_VERSION" val="1.0"/>
  <p:tag name="KSO_WM_BEAUTIFY_FLAG" val="#wm#"/>
  <p:tag name="KSO_WM_TEMPLATE_CATEGORY" val="custom"/>
  <p:tag name="KSO_WM_TEMPLATE_INDEX" val="123"/>
  <p:tag name="KSO_WM_UNIT_TYPE" val="a"/>
  <p:tag name="KSO_WM_UNIT_INDEX" val="1"/>
  <p:tag name="KSO_WM_UNIT_ID" val="custom123_6*a*1"/>
  <p:tag name="KSO_WM_UNIT_CLEAR" val="1"/>
  <p:tag name="KSO_WM_UNIT_LAYERLEVEL" val="1"/>
  <p:tag name="KSO_WM_UNIT_VALUE" val="5"/>
  <p:tag name="KSO_WM_UNIT_ISCONTENTSTITLE" val="1"/>
  <p:tag name="KSO_WM_UNIT_HIGHLIGHT" val="0"/>
  <p:tag name="KSO_WM_UNIT_COMPATIBLE" val="0"/>
  <p:tag name="KSO_WM_UNIT_PRESET_TEXT" val="Contents"/>
</p:tagLst>
</file>

<file path=ppt/tags/tag7.xml><?xml version="1.0" encoding="utf-8"?>
<p:tagLst xmlns:p="http://schemas.openxmlformats.org/presentationml/2006/main">
  <p:tag name="KSO_WM_TEMPLATE_CATEGORY" val="custom"/>
  <p:tag name="KSO_WM_TEMPLATE_INDEX" val="123"/>
  <p:tag name="KSO_WM_TAG_VERSION" val="1.0"/>
  <p:tag name="KSO_WM_SLIDE_ID" val="custom123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8.xml><?xml version="1.0" encoding="utf-8"?>
<p:tagLst xmlns:p="http://schemas.openxmlformats.org/presentationml/2006/main">
  <p:tag name="KSO_WM_TAG_VERSION" val="1.0"/>
  <p:tag name="KSO_WM_BEAUTIFY_FLAG" val="#wm#"/>
  <p:tag name="KSO_WM_TEMPLATE_CATEGORY" val="custom"/>
  <p:tag name="KSO_WM_TEMPLATE_INDEX" val="123"/>
  <p:tag name="KSO_WM_UNIT_ID" val="custom123_3*a*1"/>
  <p:tag name="KSO_WM_UNIT_TYPE" val="a"/>
  <p:tag name="KSO_WM_UNIT_INDEX" val="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SLIDE_ID" val="custom123_3"/>
  <p:tag name="KSO_WM_SLIDE_INDEX" val="3"/>
  <p:tag name="KSO_WM_SLIDE_LAYOUT" val="a_f"/>
  <p:tag name="KSO_WM_SLIDE_LAYOUT_CNT" val="1_2"/>
  <p:tag name="KSO_WM_SLIDE_TYPE" val="text"/>
  <p:tag name="KSO_WM_BEAUTIFY_FLAG" val="#wm#"/>
  <p:tag name="KSO_WM_SLIDE_POSITION" val="35*111"/>
  <p:tag name="KSO_WM_SLIDE_SIZE" val="636*381"/>
  <p:tag name="KSO_WM_SLIDE_ITEM_CNT" val="2"/>
  <p:tag name="KSO_WM_TEMPLATE_CATEGORY" val="custom"/>
  <p:tag name="KSO_WM_TEMPLATE_INDEX" val="123"/>
  <p:tag name="KSO_WM_TAG_VERSION" val="1.0"/>
</p:tagLst>
</file>

<file path=ppt/theme/theme1.xml><?xml version="1.0" encoding="utf-8"?>
<a:theme xmlns:a="http://schemas.openxmlformats.org/drawingml/2006/main" name="A000120140530A99PPBG">
  <a:themeElements>
    <a:clrScheme name="自定义 1">
      <a:dk1>
        <a:srgbClr val="595959"/>
      </a:dk1>
      <a:lt1>
        <a:sysClr val="window" lastClr="FFFFFF"/>
      </a:lt1>
      <a:dk2>
        <a:srgbClr val="595959"/>
      </a:dk2>
      <a:lt2>
        <a:srgbClr val="FFFFFF"/>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3">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charset="0"/>
            <a:ea typeface="微软雅黑"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宽屏</PresentationFormat>
  <Paragraphs>4</Paragraphs>
  <Slides>0</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A000120140530A99PPBG</vt:lpstr>
      <vt:lpstr>射雕英雄传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iPad</dc:creator>
  <cp:lastModifiedBy>iPad</cp:lastModifiedBy>
  <cp:revision>1</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2052-7.1.0</vt:lpwstr>
  </property>
</Properties>
</file>